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28FF61-B8E5-8F4E-9C43-B4EB0346BE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D8DF2C-D19C-B2BA-66FE-1F94645DD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070BE0-FB11-FA89-FF31-D20901DD9D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0EE43C-4298-FC9C-B041-5A71362897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A6E47F-DD2E-8008-9BD1-CB554D0DAA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E60A71-292D-7C65-C99F-0643B880CD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C59FA0-9B41-9828-29CD-EF74528F95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963E71-B068-D4EE-6A43-A00C8C5EC3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520</cp:revision>
  <cp:lastPrinted>2018-12-06T18:39:36Z</cp:lastPrinted>
  <dcterms:created xsi:type="dcterms:W3CDTF">2018-07-27T21:10:18Z</dcterms:created>
  <dcterms:modified xsi:type="dcterms:W3CDTF">2024-10-07T16:51:05Z</dcterms:modified>
</cp:coreProperties>
</file>