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15B105-89FE-1C5F-E7E6-E73A10309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0BB5F2-481F-D9B5-4109-54A5BEEE9B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A5C2A8-4DD1-22B6-672E-76F7D294F9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5C383D-6FAB-B3B7-DBC5-F95209BC17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4FB757-2111-42FD-7429-5412D244C8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9C22DA-A5D9-E986-3DA0-EC3E80E2D6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FBBD37-1D4E-8CA3-A0A5-F61BA9263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792498-F28E-0EAF-BA5E-A12911265D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523</cp:revision>
  <cp:lastPrinted>2018-12-06T18:39:36Z</cp:lastPrinted>
  <dcterms:created xsi:type="dcterms:W3CDTF">2018-07-27T21:10:18Z</dcterms:created>
  <dcterms:modified xsi:type="dcterms:W3CDTF">2024-10-07T18:44:56Z</dcterms:modified>
</cp:coreProperties>
</file>