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2A0C52-EC2F-41B4-B80E-FBFE30494E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C44E46-8CE4-BB25-0E6D-14BB956C4F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B72DE4-E3D0-D7B2-A90B-2D425B660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4474EE-0263-F4A1-7894-EF2B497360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047F09-D922-A9BA-3572-D343EECC4E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6A20F5-282A-0EBD-63E1-12F5F830B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8DD188-5044-F4D0-6B7E-8FB6EAB181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324DCF-119D-9F39-5188-7F01B17CED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1143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528</cp:revision>
  <cp:lastPrinted>2018-12-06T18:39:36Z</cp:lastPrinted>
  <dcterms:created xsi:type="dcterms:W3CDTF">2018-07-27T21:10:18Z</dcterms:created>
  <dcterms:modified xsi:type="dcterms:W3CDTF">2024-10-07T18:17:54Z</dcterms:modified>
</cp:coreProperties>
</file>