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sldIdLst>
    <p:sldId id="260" r:id="rId2"/>
    <p:sldId id="259" r:id="rId3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B813"/>
    <a:srgbClr val="005B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3"/>
    <p:restoredTop sz="94694"/>
  </p:normalViewPr>
  <p:slideViewPr>
    <p:cSldViewPr snapToGrid="0" snapToObjects="1">
      <p:cViewPr varScale="1">
        <p:scale>
          <a:sx n="60" d="100"/>
          <a:sy n="60" d="100"/>
        </p:scale>
        <p:origin x="160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ewHire_Interna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AD77379-7DE7-5C73-F97E-6AB6BE06758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036905" y="1233074"/>
            <a:ext cx="7086600" cy="7086600"/>
          </a:xfrm>
          <a:prstGeom prst="ellipse">
            <a:avLst/>
          </a:prstGeom>
          <a:solidFill>
            <a:schemeClr val="bg1"/>
          </a:solidFill>
        </p:spPr>
        <p:txBody>
          <a:bodyPr tIns="685800"/>
          <a:lstStyle>
            <a:lvl1pPr marL="0" indent="0" algn="ctr">
              <a:lnSpc>
                <a:spcPct val="150000"/>
              </a:lnSpc>
              <a:buNone/>
              <a:defRPr sz="2400" spc="600"/>
            </a:lvl1pPr>
          </a:lstStyle>
          <a:p>
            <a:r>
              <a:rPr lang="en-US" dirty="0"/>
              <a:t>CLICK ICON</a:t>
            </a:r>
            <a:br>
              <a:rPr lang="en-US" dirty="0"/>
            </a:br>
            <a:r>
              <a:rPr lang="en-US" dirty="0"/>
              <a:t>TO INSERT IMAGE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BD6F348-9C99-0349-4F98-FE448A41BE3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10058400"/>
            <a:ext cx="11887200" cy="1143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8000" b="1">
                <a:solidFill>
                  <a:srgbClr val="FEB81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&lt;Insert Name&gt;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DA5BB6A8-D21C-BF4F-360E-34552AB6E33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14400" y="11201400"/>
            <a:ext cx="11887200" cy="9144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48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&lt;Insert Title&gt;</a:t>
            </a:r>
          </a:p>
        </p:txBody>
      </p:sp>
    </p:spTree>
    <p:extLst>
      <p:ext uri="{BB962C8B-B14F-4D97-AF65-F5344CB8AC3E}">
        <p14:creationId xmlns:p14="http://schemas.microsoft.com/office/powerpoint/2010/main" val="4098946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Hire_Externa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E833255-EC34-8D80-2849-E3D240746C1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036905" y="1233074"/>
            <a:ext cx="7086600" cy="7086600"/>
          </a:xfrm>
          <a:prstGeom prst="ellipse">
            <a:avLst/>
          </a:prstGeom>
          <a:solidFill>
            <a:schemeClr val="bg1"/>
          </a:solidFill>
        </p:spPr>
        <p:txBody>
          <a:bodyPr tIns="685800"/>
          <a:lstStyle>
            <a:lvl1pPr marL="0" indent="0" algn="ctr">
              <a:lnSpc>
                <a:spcPct val="150000"/>
              </a:lnSpc>
              <a:buNone/>
              <a:defRPr sz="2400" spc="600"/>
            </a:lvl1pPr>
          </a:lstStyle>
          <a:p>
            <a:r>
              <a:rPr lang="en-US" dirty="0"/>
              <a:t>CLICK ICON</a:t>
            </a:r>
            <a:br>
              <a:rPr lang="en-US" dirty="0"/>
            </a:br>
            <a:r>
              <a:rPr lang="en-US" dirty="0"/>
              <a:t>TO INSERT IMAGE</a:t>
            </a: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984E2B76-3D3D-8718-3F52-1786E319B38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10913166"/>
            <a:ext cx="11887200" cy="1143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8000" b="1">
                <a:solidFill>
                  <a:srgbClr val="FEB81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&lt;Insert Title&gt;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F119767-7C8D-74F8-9C32-2B1C0766B55A}"/>
              </a:ext>
            </a:extLst>
          </p:cNvPr>
          <p:cNvSpPr txBox="1"/>
          <p:nvPr userDrawn="1"/>
        </p:nvSpPr>
        <p:spPr>
          <a:xfrm>
            <a:off x="914400" y="9998766"/>
            <a:ext cx="11887200" cy="91440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I’ve accepted a new position as a</a:t>
            </a:r>
          </a:p>
        </p:txBody>
      </p:sp>
    </p:spTree>
    <p:extLst>
      <p:ext uri="{BB962C8B-B14F-4D97-AF65-F5344CB8AC3E}">
        <p14:creationId xmlns:p14="http://schemas.microsoft.com/office/powerpoint/2010/main" val="2519877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048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9FDC8D6F-26FF-7547-8F80-D81B2F685F9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0D0577-ECAF-A2F1-0428-00E3D06BAEE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298CE7-EB91-88BF-CA1B-CF671554127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652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7D06EF3C-58C6-EEBE-6814-4E6070E9040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03586F-72E5-3967-F14D-7C1BAE67BF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963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64</TotalTime>
  <Words>0</Words>
  <Application>Microsoft Macintosh PowerPoint</Application>
  <PresentationFormat>Custom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Fristik</dc:creator>
  <cp:lastModifiedBy>Brian Fristik</cp:lastModifiedBy>
  <cp:revision>9</cp:revision>
  <dcterms:created xsi:type="dcterms:W3CDTF">2020-04-02T20:57:25Z</dcterms:created>
  <dcterms:modified xsi:type="dcterms:W3CDTF">2023-10-31T18:14:24Z</dcterms:modified>
</cp:coreProperties>
</file>