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12192000" cy="68580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538"/>
    <a:srgbClr val="9DAABE"/>
    <a:srgbClr val="0063A2"/>
    <a:srgbClr val="10508A"/>
    <a:srgbClr val="0071BE"/>
    <a:srgbClr val="CC4700"/>
    <a:srgbClr val="5F2049"/>
    <a:srgbClr val="418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947" autoAdjust="0"/>
    <p:restoredTop sz="93875" autoAdjust="0"/>
  </p:normalViewPr>
  <p:slideViewPr>
    <p:cSldViewPr>
      <p:cViewPr varScale="1">
        <p:scale>
          <a:sx n="101" d="100"/>
          <a:sy n="101" d="100"/>
        </p:scale>
        <p:origin x="200" y="7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07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6">
            <a:extLst>
              <a:ext uri="{FF2B5EF4-FFF2-40B4-BE49-F238E27FC236}">
                <a16:creationId xmlns:a16="http://schemas.microsoft.com/office/drawing/2014/main" id="{EC6E5F22-17B6-432F-8CBD-7FD54C653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88" y="8753475"/>
            <a:ext cx="2024062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33795" name="Rectangle 11">
            <a:extLst>
              <a:ext uri="{FF2B5EF4-FFF2-40B4-BE49-F238E27FC236}">
                <a16:creationId xmlns:a16="http://schemas.microsoft.com/office/drawing/2014/main" id="{7BD576D1-45D4-4994-9064-8DF9A7C13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AA084D47-CC2A-492A-9FD8-1BF037543016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4820" name="Picture 4" descr="logo.jpg">
            <a:extLst>
              <a:ext uri="{FF2B5EF4-FFF2-40B4-BE49-F238E27FC236}">
                <a16:creationId xmlns:a16="http://schemas.microsoft.com/office/drawing/2014/main" id="{E15A139F-551A-4081-BAD6-CCAFC4086F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1156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>
            <a:extLst>
              <a:ext uri="{FF2B5EF4-FFF2-40B4-BE49-F238E27FC236}">
                <a16:creationId xmlns:a16="http://schemas.microsoft.com/office/drawing/2014/main" id="{5BA4E3C0-CA6F-4795-A537-14C1DD31E2F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C9749048-DFD4-49C8-9C88-E71C9C9518A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65138" y="4416425"/>
            <a:ext cx="6075362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 Second level</a:t>
            </a:r>
          </a:p>
          <a:p>
            <a:pPr lvl="2"/>
            <a:r>
              <a:rPr lang="en-US" noProof="0" dirty="0"/>
              <a:t> Third level</a:t>
            </a:r>
          </a:p>
          <a:p>
            <a:pPr lvl="3"/>
            <a:r>
              <a:rPr lang="en-US" noProof="0" dirty="0"/>
              <a:t> Fourth level</a:t>
            </a:r>
          </a:p>
          <a:p>
            <a:pPr lvl="4"/>
            <a:r>
              <a:rPr lang="en-US" noProof="0" dirty="0"/>
              <a:t> Fifth level</a:t>
            </a:r>
          </a:p>
        </p:txBody>
      </p:sp>
      <p:sp>
        <p:nvSpPr>
          <p:cNvPr id="32772" name="Rectangle 18">
            <a:extLst>
              <a:ext uri="{FF2B5EF4-FFF2-40B4-BE49-F238E27FC236}">
                <a16:creationId xmlns:a16="http://schemas.microsoft.com/office/drawing/2014/main" id="{4895C5A0-4273-499E-912F-8E4CF1B4A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8096FB8A-F5DC-400F-B662-A120A3F5EE87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3797" name="Picture 5" descr="logo.jpg">
            <a:extLst>
              <a:ext uri="{FF2B5EF4-FFF2-40B4-BE49-F238E27FC236}">
                <a16:creationId xmlns:a16="http://schemas.microsoft.com/office/drawing/2014/main" id="{0B476A12-0EE4-4663-B10F-DFFB9ABA81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94956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1ECF7AC8-E25C-9340-9041-FFBE688230C7}"/>
              </a:ext>
            </a:extLst>
          </p:cNvPr>
          <p:cNvSpPr/>
          <p:nvPr userDrawn="1"/>
        </p:nvSpPr>
        <p:spPr>
          <a:xfrm>
            <a:off x="6400800" y="5080"/>
            <a:ext cx="5791200" cy="685800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80464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80464"/>
                </a:lnTo>
                <a:cubicBezTo>
                  <a:pt x="18368" y="5499239"/>
                  <a:pt x="-790155" y="2391879"/>
                  <a:pt x="1240777" y="0"/>
                </a:cubicBezTo>
                <a:close/>
              </a:path>
            </a:pathLst>
          </a:custGeom>
          <a:gradFill>
            <a:gsLst>
              <a:gs pos="0">
                <a:schemeClr val="tx2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7471581" y="2743200"/>
            <a:ext cx="4263219" cy="27432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A69D1AE9-E48C-3042-866C-B189EBCEF24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 bwMode="auto">
          <a:xfrm>
            <a:off x="0" y="0"/>
            <a:ext cx="7632700" cy="6858000"/>
          </a:xfrm>
          <a:custGeom>
            <a:avLst/>
            <a:gdLst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6858000 h 6858000"/>
              <a:gd name="connsiteX3" fmla="*/ 0 w 7620000"/>
              <a:gd name="connsiteY3" fmla="*/ 6858000 h 6858000"/>
              <a:gd name="connsiteX4" fmla="*/ 0 w 7620000"/>
              <a:gd name="connsiteY4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2743200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32700" h="6858000">
                <a:moveTo>
                  <a:pt x="0" y="0"/>
                </a:moveTo>
                <a:lnTo>
                  <a:pt x="7632700" y="3175"/>
                </a:lnTo>
                <a:cubicBezTo>
                  <a:pt x="7257675" y="524062"/>
                  <a:pt x="6422091" y="1473947"/>
                  <a:pt x="6405095" y="3372784"/>
                </a:cubicBezTo>
                <a:cubicBezTo>
                  <a:pt x="6388847" y="4818156"/>
                  <a:pt x="7004423" y="6133353"/>
                  <a:pt x="7620000" y="6858000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 lIns="0" anchor="ctr" anchorCtr="0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noProof="0" dirty="0"/>
              <a:t>Click icon to add picture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22349C4-E7B0-ED42-A08D-97D17EB34C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85800" y="5943600"/>
            <a:ext cx="11506200" cy="457200"/>
          </a:xfrm>
          <a:solidFill>
            <a:schemeClr val="accent3"/>
          </a:solidFill>
        </p:spPr>
        <p:txBody>
          <a:bodyPr lIns="182880" rIns="182880" anchor="ctr" anchorCtr="0"/>
          <a:lstStyle>
            <a:lvl1pPr marL="0" indent="0">
              <a:buNone/>
              <a:defRPr sz="1200" baseline="0">
                <a:solidFill>
                  <a:schemeClr val="bg1"/>
                </a:solidFill>
              </a:defRPr>
            </a:lvl1pPr>
            <a:lvl2pPr>
              <a:defRPr sz="1200" baseline="0">
                <a:solidFill>
                  <a:schemeClr val="bg1"/>
                </a:solidFill>
              </a:defRPr>
            </a:lvl2pPr>
            <a:lvl3pPr>
              <a:defRPr sz="1200" baseline="0">
                <a:solidFill>
                  <a:schemeClr val="bg1"/>
                </a:solidFill>
              </a:defRPr>
            </a:lvl3pPr>
            <a:lvl4pPr>
              <a:defRPr sz="1200" baseline="0">
                <a:solidFill>
                  <a:schemeClr val="bg1"/>
                </a:solidFill>
              </a:defRPr>
            </a:lvl4pPr>
            <a:lvl5pPr>
              <a:defRPr sz="12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415B105-89FE-1C5F-E7E6-E73A103093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43800" y="1516638"/>
            <a:ext cx="1574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530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41066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90E9B4AD-C243-431A-ACEA-15DC1BF273C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Click to edit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E3564E1-E9F2-4198-8C24-5CB9CCD06E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D7A4D-0911-40FB-9BF8-31779FF32D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F6531F9-A486-7247-BEF4-962CEB76FB5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FAF6F6-F89C-5E4E-9448-607529863A9D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76D25010-03EF-8D48-974F-7B73447237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424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>
            <a:extLst>
              <a:ext uri="{FF2B5EF4-FFF2-40B4-BE49-F238E27FC236}">
                <a16:creationId xmlns:a16="http://schemas.microsoft.com/office/drawing/2014/main" id="{E9018284-CAC7-43A4-B8D0-E7B64B74367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7" name="Text Placeholder 4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609600" y="2174876"/>
            <a:ext cx="5386917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Content Placeholder 7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6"/>
            <a:ext cx="5389033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886D61FE-F14B-4CD3-B4C7-B77AEBB828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88CF3-92C7-41FE-B72E-1A0B43787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BD6688A0-E4D8-F64A-83C5-B12B3222C45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0A1F631-97D9-BF40-AA0C-128E1FBA644E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7AC48D15-9654-DC4D-80B4-C218C93375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688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1939C33-FAF3-45B6-B81F-7FF30AF63C9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D8DF5401-0984-4736-B72D-6A7FCA894B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2A008-134C-4A02-9B07-6A6E85BEF7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0D52DA54-B2FC-5940-958C-A437F14B093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346D774-577B-6D42-A11C-B5FF5E8D0157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0A01B3D2-C26D-F349-AF80-3D2DC3B80D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897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B4BD308-B322-4974-BFAE-D5EB9EF78D87}"/>
              </a:ext>
            </a:extLst>
          </p:cNvPr>
          <p:cNvSpPr/>
          <p:nvPr userDrawn="1"/>
        </p:nvSpPr>
        <p:spPr>
          <a:xfrm>
            <a:off x="5797550" y="0"/>
            <a:ext cx="6394450" cy="66849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E57B75-18F7-46F1-BD91-D05200459F9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5797296" cy="3200400"/>
          </a:xfrm>
          <a:solidFill>
            <a:schemeClr val="accent1">
              <a:alpha val="75000"/>
            </a:schemeClr>
          </a:solidFill>
        </p:spPr>
        <p:txBody>
          <a:bodyPr lIns="612648" tIns="685800" rIns="457200"/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79B3D55D-A4E7-4551-9EF7-D456FB146AF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97F6E82-7F08-4AF1-B027-4E64D0290D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F74B0E4-7759-E24F-A37D-63319B6DD6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E9B722-4C46-1A46-A28B-A686F262E44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400800" y="685800"/>
            <a:ext cx="5257800" cy="59991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24617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970808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339047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9B2CB4E7-CB03-4543-AAB1-161F359F18C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74066176-E393-4A0C-A644-B5CBDC77C7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00028-3FDF-461E-B8C0-FEDA6C7BD7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1575A0B-A3EF-9A4B-8244-59CEEFD41D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0014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5">
            <a:extLst>
              <a:ext uri="{FF2B5EF4-FFF2-40B4-BE49-F238E27FC236}">
                <a16:creationId xmlns:a16="http://schemas.microsoft.com/office/drawing/2014/main" id="{6468E6EF-DF60-4588-9369-B30687FE7E9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C315737-A7FE-4957-8302-2DE1ECFB77C3}"/>
              </a:ext>
            </a:extLst>
          </p:cNvPr>
          <p:cNvCxnSpPr>
            <a:cxnSpLocks/>
          </p:cNvCxnSpPr>
          <p:nvPr userDrawn="1"/>
        </p:nvCxnSpPr>
        <p:spPr>
          <a:xfrm>
            <a:off x="10668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1B45C47-D775-45A8-A856-F25B77E787E4}"/>
              </a:ext>
            </a:extLst>
          </p:cNvPr>
          <p:cNvCxnSpPr>
            <a:cxnSpLocks/>
          </p:cNvCxnSpPr>
          <p:nvPr userDrawn="1"/>
        </p:nvCxnSpPr>
        <p:spPr>
          <a:xfrm>
            <a:off x="31242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CD3BEE1-7F80-473B-A9A5-77716E59EB7C}"/>
              </a:ext>
            </a:extLst>
          </p:cNvPr>
          <p:cNvCxnSpPr>
            <a:cxnSpLocks/>
          </p:cNvCxnSpPr>
          <p:nvPr userDrawn="1"/>
        </p:nvCxnSpPr>
        <p:spPr>
          <a:xfrm>
            <a:off x="51816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1D43D8B-3867-4259-9308-AED8087B95A9}"/>
              </a:ext>
            </a:extLst>
          </p:cNvPr>
          <p:cNvCxnSpPr>
            <a:cxnSpLocks/>
          </p:cNvCxnSpPr>
          <p:nvPr userDrawn="1"/>
        </p:nvCxnSpPr>
        <p:spPr>
          <a:xfrm>
            <a:off x="72390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82408C1-5B41-4338-9C52-CE53046B2B73}"/>
              </a:ext>
            </a:extLst>
          </p:cNvPr>
          <p:cNvCxnSpPr>
            <a:cxnSpLocks/>
          </p:cNvCxnSpPr>
          <p:nvPr userDrawn="1"/>
        </p:nvCxnSpPr>
        <p:spPr>
          <a:xfrm>
            <a:off x="92964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4343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20574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10668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10668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31242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31242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3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51816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51816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6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72390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7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72390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92964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0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92964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514600"/>
            <a:ext cx="12192000" cy="1828798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108B8B22-C2D2-4ED3-8F1A-BD61EF325061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5299B-8278-4185-8C28-750946310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0F5C4C70-38D4-AB4D-A2BE-107796BD8E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2544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6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">
            <a:extLst>
              <a:ext uri="{FF2B5EF4-FFF2-40B4-BE49-F238E27FC236}">
                <a16:creationId xmlns:a16="http://schemas.microsoft.com/office/drawing/2014/main" id="{B8F20CF0-39D9-45CC-863E-0ECCD6ED3D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8BEBBFF-2E6F-435E-A156-EBBE365C1F8B}"/>
              </a:ext>
            </a:extLst>
          </p:cNvPr>
          <p:cNvCxnSpPr>
            <a:cxnSpLocks/>
          </p:cNvCxnSpPr>
          <p:nvPr userDrawn="1"/>
        </p:nvCxnSpPr>
        <p:spPr>
          <a:xfrm>
            <a:off x="685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16830FE-1BC2-4499-BAF2-5F5D587A97FC}"/>
              </a:ext>
            </a:extLst>
          </p:cNvPr>
          <p:cNvCxnSpPr>
            <a:cxnSpLocks/>
          </p:cNvCxnSpPr>
          <p:nvPr userDrawn="1"/>
        </p:nvCxnSpPr>
        <p:spPr>
          <a:xfrm>
            <a:off x="25146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05341DE-ECFB-428D-90AC-771633AF2956}"/>
              </a:ext>
            </a:extLst>
          </p:cNvPr>
          <p:cNvCxnSpPr>
            <a:cxnSpLocks/>
          </p:cNvCxnSpPr>
          <p:nvPr userDrawn="1"/>
        </p:nvCxnSpPr>
        <p:spPr>
          <a:xfrm>
            <a:off x="43434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5AB3E2D-2F71-48E0-ADA2-359C00120F43}"/>
              </a:ext>
            </a:extLst>
          </p:cNvPr>
          <p:cNvCxnSpPr>
            <a:cxnSpLocks/>
          </p:cNvCxnSpPr>
          <p:nvPr userDrawn="1"/>
        </p:nvCxnSpPr>
        <p:spPr>
          <a:xfrm>
            <a:off x="61722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401302F-727B-497A-9629-6571A5D01117}"/>
              </a:ext>
            </a:extLst>
          </p:cNvPr>
          <p:cNvCxnSpPr>
            <a:cxnSpLocks/>
          </p:cNvCxnSpPr>
          <p:nvPr userDrawn="1"/>
        </p:nvCxnSpPr>
        <p:spPr>
          <a:xfrm>
            <a:off x="80010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774DF99-D6C9-40CA-B6FC-BF921DE5911A}"/>
              </a:ext>
            </a:extLst>
          </p:cNvPr>
          <p:cNvCxnSpPr>
            <a:cxnSpLocks/>
          </p:cNvCxnSpPr>
          <p:nvPr userDrawn="1"/>
        </p:nvCxnSpPr>
        <p:spPr>
          <a:xfrm>
            <a:off x="9829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8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685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0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25146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1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25146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3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43434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4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3434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61722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61722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0010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0010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9829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9829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2016D9E9-790D-437F-9B73-AA609BE6DCBE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0A7BC-7F14-4585-942C-F1AA94E490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4F25E29-8AA5-0A48-BF15-8D2F30F993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887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1F02BA8-4FA7-43F7-9A3F-60AC85DA3FA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7A55407-BE96-4648-82C4-408A0B58C2AC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80BB5F2-481F-D9B5-4109-54A5BEEE9B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574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598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7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5">
            <a:extLst>
              <a:ext uri="{FF2B5EF4-FFF2-40B4-BE49-F238E27FC236}">
                <a16:creationId xmlns:a16="http://schemas.microsoft.com/office/drawing/2014/main" id="{DCEEB02C-333F-4327-AEAE-45DEC55AA3C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EBFC0CE-19FF-4B67-BB52-6C282C5A5C83}"/>
              </a:ext>
            </a:extLst>
          </p:cNvPr>
          <p:cNvCxnSpPr>
            <a:cxnSpLocks/>
          </p:cNvCxnSpPr>
          <p:nvPr userDrawn="1"/>
        </p:nvCxnSpPr>
        <p:spPr>
          <a:xfrm>
            <a:off x="609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E611943-EAAB-4139-9C2E-3A50F5370DDC}"/>
              </a:ext>
            </a:extLst>
          </p:cNvPr>
          <p:cNvCxnSpPr>
            <a:cxnSpLocks/>
          </p:cNvCxnSpPr>
          <p:nvPr userDrawn="1"/>
        </p:nvCxnSpPr>
        <p:spPr>
          <a:xfrm>
            <a:off x="22098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1D8DDE3-04BC-4A90-9C31-6C35AAD1CB65}"/>
              </a:ext>
            </a:extLst>
          </p:cNvPr>
          <p:cNvCxnSpPr>
            <a:cxnSpLocks/>
          </p:cNvCxnSpPr>
          <p:nvPr userDrawn="1"/>
        </p:nvCxnSpPr>
        <p:spPr>
          <a:xfrm>
            <a:off x="38100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A193A44-5DD4-422C-B777-C7A53D74DCD4}"/>
              </a:ext>
            </a:extLst>
          </p:cNvPr>
          <p:cNvCxnSpPr>
            <a:cxnSpLocks/>
          </p:cNvCxnSpPr>
          <p:nvPr userDrawn="1"/>
        </p:nvCxnSpPr>
        <p:spPr>
          <a:xfrm>
            <a:off x="54102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5002921-888E-42C8-84B4-960D8E98C8D0}"/>
              </a:ext>
            </a:extLst>
          </p:cNvPr>
          <p:cNvCxnSpPr>
            <a:cxnSpLocks/>
          </p:cNvCxnSpPr>
          <p:nvPr userDrawn="1"/>
        </p:nvCxnSpPr>
        <p:spPr>
          <a:xfrm>
            <a:off x="70104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4CE31E7-7AD4-4828-BF51-F86B9BF4CE71}"/>
              </a:ext>
            </a:extLst>
          </p:cNvPr>
          <p:cNvCxnSpPr>
            <a:cxnSpLocks/>
          </p:cNvCxnSpPr>
          <p:nvPr userDrawn="1"/>
        </p:nvCxnSpPr>
        <p:spPr>
          <a:xfrm>
            <a:off x="8610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AE89CD5-6F64-4926-9CD2-00A50E9C19D4}"/>
              </a:ext>
            </a:extLst>
          </p:cNvPr>
          <p:cNvCxnSpPr>
            <a:cxnSpLocks/>
          </p:cNvCxnSpPr>
          <p:nvPr userDrawn="1"/>
        </p:nvCxnSpPr>
        <p:spPr>
          <a:xfrm>
            <a:off x="102108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4663439"/>
            <a:ext cx="1371600" cy="2019154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5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209800" y="4663439"/>
            <a:ext cx="1371600" cy="201914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6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22098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8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810000" y="4663439"/>
            <a:ext cx="1371600" cy="201914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38100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1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5410200" y="4663439"/>
            <a:ext cx="1371600" cy="202556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54102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7010400" y="4665572"/>
            <a:ext cx="1371600" cy="2017005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7010400" y="3431132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edit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610600" y="4663440"/>
            <a:ext cx="1371600" cy="201700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610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10210800" y="4665572"/>
            <a:ext cx="1371600" cy="201486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10210800" y="3431131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8" name="Slide Number Placeholder 4">
            <a:extLst>
              <a:ext uri="{FF2B5EF4-FFF2-40B4-BE49-F238E27FC236}">
                <a16:creationId xmlns:a16="http://schemas.microsoft.com/office/drawing/2014/main" id="{2A2E3C9B-57B4-490C-8C4A-F218AF799D11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F3252-CAC3-47DE-803D-64C464DD83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BB637CDC-5D9A-5747-A7C4-872EF4F1F5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4959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3 Column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>
            <a:extLst>
              <a:ext uri="{FF2B5EF4-FFF2-40B4-BE49-F238E27FC236}">
                <a16:creationId xmlns:a16="http://schemas.microsoft.com/office/drawing/2014/main" id="{4F3E7785-A9A8-4658-AB9B-C6050BFCA2E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1155700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3213104"/>
            <a:ext cx="4059936" cy="1143000"/>
          </a:xfrm>
          <a:solidFill>
            <a:schemeClr val="tx2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24"/>
          </p:nvPr>
        </p:nvSpPr>
        <p:spPr>
          <a:xfrm>
            <a:off x="4059936" y="1155702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25"/>
          </p:nvPr>
        </p:nvSpPr>
        <p:spPr>
          <a:xfrm>
            <a:off x="8119872" y="1155704"/>
            <a:ext cx="4078224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Text Placeholder 7"/>
          <p:cNvSpPr>
            <a:spLocks noGrp="1"/>
          </p:cNvSpPr>
          <p:nvPr>
            <p:ph type="body" sz="quarter" idx="26" hasCustomPrompt="1"/>
          </p:nvPr>
        </p:nvSpPr>
        <p:spPr>
          <a:xfrm>
            <a:off x="4059936" y="3213104"/>
            <a:ext cx="4059936" cy="1143000"/>
          </a:xfrm>
          <a:solidFill>
            <a:schemeClr val="accent1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7" name="Text Placeholder 7"/>
          <p:cNvSpPr>
            <a:spLocks noGrp="1"/>
          </p:cNvSpPr>
          <p:nvPr>
            <p:ph type="body" sz="quarter" idx="27" hasCustomPrompt="1"/>
          </p:nvPr>
        </p:nvSpPr>
        <p:spPr>
          <a:xfrm>
            <a:off x="8119872" y="3213104"/>
            <a:ext cx="4078224" cy="1143000"/>
          </a:xfrm>
          <a:solidFill>
            <a:schemeClr val="accent6">
              <a:alpha val="75000"/>
            </a:schemeClr>
          </a:solidFill>
          <a:ln>
            <a:noFill/>
          </a:ln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453128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2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8531352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CD6D7DCC-C17A-4596-98F8-2D5A63AF895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B75DE-066D-4392-BF83-642BBB2F2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4EE9555-3445-D144-845C-129ABD003B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5078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6ED01FA-FC00-4213-B446-917590AFB30E}"/>
              </a:ext>
            </a:extLst>
          </p:cNvPr>
          <p:cNvCxnSpPr>
            <a:cxnSpLocks/>
          </p:cNvCxnSpPr>
          <p:nvPr userDrawn="1"/>
        </p:nvCxnSpPr>
        <p:spPr>
          <a:xfrm>
            <a:off x="609600" y="3886200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372D60F-640B-4035-8D0F-3DE34B7A2B93}"/>
              </a:ext>
            </a:extLst>
          </p:cNvPr>
          <p:cNvCxnSpPr>
            <a:cxnSpLocks/>
          </p:cNvCxnSpPr>
          <p:nvPr userDrawn="1"/>
        </p:nvCxnSpPr>
        <p:spPr>
          <a:xfrm>
            <a:off x="609600" y="5500688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8119872" y="0"/>
            <a:ext cx="4078224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3657600" y="685800"/>
            <a:ext cx="4114800" cy="57150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2971800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609600" y="3886200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" y="4586468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09600" y="5500868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D6C39F7-1FDD-EF4B-8983-D7149CDECE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5780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105A04D-081E-47DB-8143-5246F9E52C5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5257800" cy="13716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616204" y="2286000"/>
            <a:ext cx="5257800" cy="41148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CB6486A3-261A-4D52-B30B-1DAC83F613C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9719D-2E04-4DF7-ACAA-D1C067FC6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BE3DDA8-F786-7E42-A609-8CF12EDA2E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488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4407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Fea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D6ED991-2E74-474E-9586-8219C0BB5D5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612648" y="2971800"/>
            <a:ext cx="2971800" cy="3502152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A6BA4645-E3AC-4F75-830A-40F21E03F80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A0C17-E454-4776-B354-F6FE50B2F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D6C64D7-6EC1-554A-B450-D50D95792E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2901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tric">
    <p:bg>
      <p:bgPr>
        <a:solidFill>
          <a:schemeClr val="bg1">
            <a:alpha val="8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>
            <a:extLst>
              <a:ext uri="{FF2B5EF4-FFF2-40B4-BE49-F238E27FC236}">
                <a16:creationId xmlns:a16="http://schemas.microsoft.com/office/drawing/2014/main" id="{5EB43CD4-DB1B-BA4F-9E90-E17AFF43076B}"/>
              </a:ext>
            </a:extLst>
          </p:cNvPr>
          <p:cNvSpPr/>
          <p:nvPr userDrawn="1"/>
        </p:nvSpPr>
        <p:spPr>
          <a:xfrm>
            <a:off x="5638800" y="-6326"/>
            <a:ext cx="6562353" cy="6870676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6561748"/>
              <a:gd name="connsiteY0" fmla="*/ 6353 h 6886961"/>
              <a:gd name="connsiteX1" fmla="*/ 6561748 w 6561748"/>
              <a:gd name="connsiteY1" fmla="*/ 0 h 6886961"/>
              <a:gd name="connsiteX2" fmla="*/ 5790548 w 6561748"/>
              <a:gd name="connsiteY2" fmla="*/ 6886961 h 6886961"/>
              <a:gd name="connsiteX3" fmla="*/ 1211901 w 6561748"/>
              <a:gd name="connsiteY3" fmla="*/ 6883631 h 6886961"/>
              <a:gd name="connsiteX4" fmla="*/ 1240777 w 6561748"/>
              <a:gd name="connsiteY4" fmla="*/ 6353 h 6886961"/>
              <a:gd name="connsiteX0" fmla="*/ 1240777 w 6561748"/>
              <a:gd name="connsiteY0" fmla="*/ 6353 h 6899715"/>
              <a:gd name="connsiteX1" fmla="*/ 6561748 w 6561748"/>
              <a:gd name="connsiteY1" fmla="*/ 0 h 6899715"/>
              <a:gd name="connsiteX2" fmla="*/ 6552478 w 6561748"/>
              <a:gd name="connsiteY2" fmla="*/ 6899715 h 6899715"/>
              <a:gd name="connsiteX3" fmla="*/ 1211901 w 6561748"/>
              <a:gd name="connsiteY3" fmla="*/ 6883631 h 6899715"/>
              <a:gd name="connsiteX4" fmla="*/ 1240777 w 6561748"/>
              <a:gd name="connsiteY4" fmla="*/ 6353 h 6899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61748" h="6899715">
                <a:moveTo>
                  <a:pt x="1240777" y="6353"/>
                </a:moveTo>
                <a:lnTo>
                  <a:pt x="6561748" y="0"/>
                </a:lnTo>
                <a:cubicBezTo>
                  <a:pt x="6560774" y="2295654"/>
                  <a:pt x="6553452" y="4604061"/>
                  <a:pt x="6552478" y="6899715"/>
                </a:cubicBezTo>
                <a:lnTo>
                  <a:pt x="1211901" y="6883631"/>
                </a:lnTo>
                <a:cubicBezTo>
                  <a:pt x="18368" y="5502406"/>
                  <a:pt x="-790155" y="2398232"/>
                  <a:pt x="1240777" y="6353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FB695B4D-E2C4-A145-A938-93A198569D4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09588" y="2743200"/>
            <a:ext cx="4924424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1BC8C5FD-5EF6-1344-8E53-80FFF791150F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849031" y="2743200"/>
            <a:ext cx="594672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A73D5422-1987-7649-B7F2-30935B5B0E3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09588" y="9906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02753F4E-84A8-A547-8983-4F1CD285AD7F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169071" y="9906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11D78C83-C4D2-4940-8AC1-FEE0DB4DBA1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09588" y="44958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4BAC6D63-1C0E-E74D-97BA-1298636F0CF3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169071" y="44958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F3CFC2-DB38-C44F-AC27-CFA07AA36B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2846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B1E769-D84C-C644-B04B-3472A64484CA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A8A17F7-B5F5-2B4D-A408-9EACAAB107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8200" y="166808"/>
            <a:ext cx="13411200" cy="6596323"/>
          </a:xfrm>
          <a:prstGeom prst="rect">
            <a:avLst/>
          </a:prstGeom>
        </p:spPr>
      </p:pic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4520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CD5C242-A65A-4E9D-B817-4505FCBC170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531C5BB-C4B7-4B67-BB65-79DA05615F8D}"/>
              </a:ext>
            </a:extLst>
          </p:cNvPr>
          <p:cNvCxnSpPr/>
          <p:nvPr userDrawn="1"/>
        </p:nvCxnSpPr>
        <p:spPr>
          <a:xfrm>
            <a:off x="3429000" y="2057400"/>
            <a:ext cx="0" cy="38862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CE2013B-045E-4E2E-91A5-A766F24FA61A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0" y="1143000"/>
            <a:ext cx="7315200" cy="5532120"/>
          </a:xfrm>
        </p:spPr>
        <p:txBody>
          <a:bodyPr anchor="ctr"/>
          <a:lstStyle>
            <a:lvl1pPr marL="0" indent="0" algn="l">
              <a:lnSpc>
                <a:spcPct val="150000"/>
              </a:lnSpc>
              <a:buFont typeface="Wingdings" pitchFamily="2" charset="2"/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1143000"/>
            <a:ext cx="2743200" cy="5531151"/>
          </a:xfrm>
          <a:noFill/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25000" b="1" i="0">
                <a:solidFill>
                  <a:schemeClr val="accent5"/>
                </a:solidFill>
                <a:effectLst/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0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B06CCD5C-1A5E-4498-A407-9B760E517E38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123B7-49C0-41C7-B765-00CC952108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04258AB-C268-E548-9E61-45F4C740A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8333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160006D3-E484-447A-9B7C-606BB3D4BA4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7543B4-9E3E-4D96-9491-94734A5487C3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6C0B178E-C2A5-4C04-A20C-186F8E6791F2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F716-0C01-4C21-8D9E-0FF99B73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80098D2-E795-4A46-8CA3-7910CF50AC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1294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>
            <a:extLst>
              <a:ext uri="{FF2B5EF4-FFF2-40B4-BE49-F238E27FC236}">
                <a16:creationId xmlns:a16="http://schemas.microsoft.com/office/drawing/2014/main" id="{8909C914-38B4-44F1-911D-F042ECDFACC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8614BAC-6DEA-4F1F-95A1-FA9682D2BAB6}"/>
              </a:ext>
            </a:extLst>
          </p:cNvPr>
          <p:cNvCxnSpPr>
            <a:cxnSpLocks/>
          </p:cNvCxnSpPr>
          <p:nvPr userDrawn="1"/>
        </p:nvCxnSpPr>
        <p:spPr>
          <a:xfrm>
            <a:off x="41148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F512E14-FDAC-48B8-83CE-F2F64DE8D3E5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B32678E-1456-413E-981D-52614F22DC72}"/>
              </a:ext>
            </a:extLst>
          </p:cNvPr>
          <p:cNvCxnSpPr>
            <a:cxnSpLocks/>
          </p:cNvCxnSpPr>
          <p:nvPr userDrawn="1"/>
        </p:nvCxnSpPr>
        <p:spPr>
          <a:xfrm>
            <a:off x="80010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43434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82296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Slide Number Placeholder 4">
            <a:extLst>
              <a:ext uri="{FF2B5EF4-FFF2-40B4-BE49-F238E27FC236}">
                <a16:creationId xmlns:a16="http://schemas.microsoft.com/office/drawing/2014/main" id="{E13DD274-04F0-423E-8314-F9223AEDE91A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5A0A1-FEA9-4331-A4F3-9DFFFE5F5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EA3C428-EEF7-B84D-ABF5-A74828286C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184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10281F8-81CB-4EB4-B21E-1FC302A5021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2"/>
          </p:nvPr>
        </p:nvSpPr>
        <p:spPr bwMode="auto">
          <a:xfrm>
            <a:off x="6409018" y="0"/>
            <a:ext cx="5788152" cy="6860609"/>
          </a:xfrm>
          <a:custGeom>
            <a:avLst/>
            <a:gdLst>
              <a:gd name="connsiteX0" fmla="*/ 0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0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768830 w 5481607"/>
              <a:gd name="connsiteY0" fmla="*/ 0 h 6858000"/>
              <a:gd name="connsiteX1" fmla="*/ 5481607 w 5481607"/>
              <a:gd name="connsiteY1" fmla="*/ 0 h 6858000"/>
              <a:gd name="connsiteX2" fmla="*/ 5481607 w 5481607"/>
              <a:gd name="connsiteY2" fmla="*/ 6858000 h 6858000"/>
              <a:gd name="connsiteX3" fmla="*/ 954811 w 5481607"/>
              <a:gd name="connsiteY3" fmla="*/ 6842502 h 6858000"/>
              <a:gd name="connsiteX4" fmla="*/ 768830 w 5481607"/>
              <a:gd name="connsiteY4" fmla="*/ 0 h 6858000"/>
              <a:gd name="connsiteX0" fmla="*/ 1201831 w 5914608"/>
              <a:gd name="connsiteY0" fmla="*/ 0 h 6858000"/>
              <a:gd name="connsiteX1" fmla="*/ 5914608 w 5914608"/>
              <a:gd name="connsiteY1" fmla="*/ 0 h 6858000"/>
              <a:gd name="connsiteX2" fmla="*/ 5914608 w 5914608"/>
              <a:gd name="connsiteY2" fmla="*/ 6858000 h 6858000"/>
              <a:gd name="connsiteX3" fmla="*/ 1387812 w 5914608"/>
              <a:gd name="connsiteY3" fmla="*/ 6842502 h 6858000"/>
              <a:gd name="connsiteX4" fmla="*/ 1201831 w 5914608"/>
              <a:gd name="connsiteY4" fmla="*/ 0 h 6858000"/>
              <a:gd name="connsiteX0" fmla="*/ 1221090 w 5933867"/>
              <a:gd name="connsiteY0" fmla="*/ 0 h 6858000"/>
              <a:gd name="connsiteX1" fmla="*/ 5933867 w 5933867"/>
              <a:gd name="connsiteY1" fmla="*/ 0 h 6858000"/>
              <a:gd name="connsiteX2" fmla="*/ 5933867 w 5933867"/>
              <a:gd name="connsiteY2" fmla="*/ 6858000 h 6858000"/>
              <a:gd name="connsiteX3" fmla="*/ 1407071 w 5933867"/>
              <a:gd name="connsiteY3" fmla="*/ 6842502 h 6858000"/>
              <a:gd name="connsiteX4" fmla="*/ 1221090 w 5933867"/>
              <a:gd name="connsiteY4" fmla="*/ 0 h 6858000"/>
              <a:gd name="connsiteX0" fmla="*/ 1209074 w 5952848"/>
              <a:gd name="connsiteY0" fmla="*/ 15499 h 6858000"/>
              <a:gd name="connsiteX1" fmla="*/ 5952848 w 5952848"/>
              <a:gd name="connsiteY1" fmla="*/ 0 h 6858000"/>
              <a:gd name="connsiteX2" fmla="*/ 5952848 w 5952848"/>
              <a:gd name="connsiteY2" fmla="*/ 6858000 h 6858000"/>
              <a:gd name="connsiteX3" fmla="*/ 1426052 w 5952848"/>
              <a:gd name="connsiteY3" fmla="*/ 6842502 h 6858000"/>
              <a:gd name="connsiteX4" fmla="*/ 1209074 w 5952848"/>
              <a:gd name="connsiteY4" fmla="*/ 15499 h 6858000"/>
              <a:gd name="connsiteX0" fmla="*/ 1716471 w 5428150"/>
              <a:gd name="connsiteY0" fmla="*/ 6446 h 6858000"/>
              <a:gd name="connsiteX1" fmla="*/ 5428150 w 5428150"/>
              <a:gd name="connsiteY1" fmla="*/ 0 h 6858000"/>
              <a:gd name="connsiteX2" fmla="*/ 5428150 w 5428150"/>
              <a:gd name="connsiteY2" fmla="*/ 6858000 h 6858000"/>
              <a:gd name="connsiteX3" fmla="*/ 901354 w 5428150"/>
              <a:gd name="connsiteY3" fmla="*/ 6842502 h 6858000"/>
              <a:gd name="connsiteX4" fmla="*/ 1716471 w 5428150"/>
              <a:gd name="connsiteY4" fmla="*/ 6446 h 6858000"/>
              <a:gd name="connsiteX0" fmla="*/ 1336741 w 5772697"/>
              <a:gd name="connsiteY0" fmla="*/ 6446 h 6858000"/>
              <a:gd name="connsiteX1" fmla="*/ 5772697 w 5772697"/>
              <a:gd name="connsiteY1" fmla="*/ 0 h 6858000"/>
              <a:gd name="connsiteX2" fmla="*/ 5772697 w 5772697"/>
              <a:gd name="connsiteY2" fmla="*/ 6858000 h 6858000"/>
              <a:gd name="connsiteX3" fmla="*/ 1245901 w 5772697"/>
              <a:gd name="connsiteY3" fmla="*/ 6842502 h 6858000"/>
              <a:gd name="connsiteX4" fmla="*/ 1336741 w 5772697"/>
              <a:gd name="connsiteY4" fmla="*/ 6446 h 6858000"/>
              <a:gd name="connsiteX0" fmla="*/ 1009783 w 5445739"/>
              <a:gd name="connsiteY0" fmla="*/ 6446 h 6933037"/>
              <a:gd name="connsiteX1" fmla="*/ 5445739 w 5445739"/>
              <a:gd name="connsiteY1" fmla="*/ 0 h 6933037"/>
              <a:gd name="connsiteX2" fmla="*/ 5445739 w 5445739"/>
              <a:gd name="connsiteY2" fmla="*/ 6858000 h 6933037"/>
              <a:gd name="connsiteX3" fmla="*/ 1824289 w 5445739"/>
              <a:gd name="connsiteY3" fmla="*/ 6933037 h 6933037"/>
              <a:gd name="connsiteX4" fmla="*/ 1009783 w 5445739"/>
              <a:gd name="connsiteY4" fmla="*/ 6446 h 6933037"/>
              <a:gd name="connsiteX0" fmla="*/ 1308903 w 5744859"/>
              <a:gd name="connsiteY0" fmla="*/ 6446 h 6860609"/>
              <a:gd name="connsiteX1" fmla="*/ 5744859 w 5744859"/>
              <a:gd name="connsiteY1" fmla="*/ 0 h 6860609"/>
              <a:gd name="connsiteX2" fmla="*/ 5744859 w 5744859"/>
              <a:gd name="connsiteY2" fmla="*/ 6858000 h 6860609"/>
              <a:gd name="connsiteX3" fmla="*/ 1281437 w 5744859"/>
              <a:gd name="connsiteY3" fmla="*/ 6860609 h 6860609"/>
              <a:gd name="connsiteX4" fmla="*/ 1308903 w 5744859"/>
              <a:gd name="connsiteY4" fmla="*/ 6446 h 6860609"/>
              <a:gd name="connsiteX0" fmla="*/ 827504 w 5263460"/>
              <a:gd name="connsiteY0" fmla="*/ 6446 h 6860609"/>
              <a:gd name="connsiteX1" fmla="*/ 5263460 w 5263460"/>
              <a:gd name="connsiteY1" fmla="*/ 0 h 6860609"/>
              <a:gd name="connsiteX2" fmla="*/ 5263460 w 5263460"/>
              <a:gd name="connsiteY2" fmla="*/ 6858000 h 6860609"/>
              <a:gd name="connsiteX3" fmla="*/ 800038 w 5263460"/>
              <a:gd name="connsiteY3" fmla="*/ 6860609 h 6860609"/>
              <a:gd name="connsiteX4" fmla="*/ 827504 w 5263460"/>
              <a:gd name="connsiteY4" fmla="*/ 6446 h 6860609"/>
              <a:gd name="connsiteX0" fmla="*/ 1231217 w 5667173"/>
              <a:gd name="connsiteY0" fmla="*/ 6446 h 6860609"/>
              <a:gd name="connsiteX1" fmla="*/ 5667173 w 5667173"/>
              <a:gd name="connsiteY1" fmla="*/ 0 h 6860609"/>
              <a:gd name="connsiteX2" fmla="*/ 5667173 w 5667173"/>
              <a:gd name="connsiteY2" fmla="*/ 6858000 h 6860609"/>
              <a:gd name="connsiteX3" fmla="*/ 1203751 w 5667173"/>
              <a:gd name="connsiteY3" fmla="*/ 6860609 h 6860609"/>
              <a:gd name="connsiteX4" fmla="*/ 1231217 w 5667173"/>
              <a:gd name="connsiteY4" fmla="*/ 6446 h 6860609"/>
              <a:gd name="connsiteX0" fmla="*/ 1171197 w 5607153"/>
              <a:gd name="connsiteY0" fmla="*/ 6446 h 6860609"/>
              <a:gd name="connsiteX1" fmla="*/ 5607153 w 5607153"/>
              <a:gd name="connsiteY1" fmla="*/ 0 h 6860609"/>
              <a:gd name="connsiteX2" fmla="*/ 5607153 w 5607153"/>
              <a:gd name="connsiteY2" fmla="*/ 6858000 h 6860609"/>
              <a:gd name="connsiteX3" fmla="*/ 1143731 w 5607153"/>
              <a:gd name="connsiteY3" fmla="*/ 6860609 h 6860609"/>
              <a:gd name="connsiteX4" fmla="*/ 1171197 w 5607153"/>
              <a:gd name="connsiteY4" fmla="*/ 6446 h 6860609"/>
              <a:gd name="connsiteX0" fmla="*/ 1227449 w 5663405"/>
              <a:gd name="connsiteY0" fmla="*/ 6446 h 6860609"/>
              <a:gd name="connsiteX1" fmla="*/ 5663405 w 5663405"/>
              <a:gd name="connsiteY1" fmla="*/ 0 h 6860609"/>
              <a:gd name="connsiteX2" fmla="*/ 5663405 w 5663405"/>
              <a:gd name="connsiteY2" fmla="*/ 6858000 h 6860609"/>
              <a:gd name="connsiteX3" fmla="*/ 1199983 w 5663405"/>
              <a:gd name="connsiteY3" fmla="*/ 6860609 h 6860609"/>
              <a:gd name="connsiteX4" fmla="*/ 1227449 w 5663405"/>
              <a:gd name="connsiteY4" fmla="*/ 6446 h 6860609"/>
              <a:gd name="connsiteX0" fmla="*/ 1212399 w 5648355"/>
              <a:gd name="connsiteY0" fmla="*/ 6446 h 6860609"/>
              <a:gd name="connsiteX1" fmla="*/ 5648355 w 5648355"/>
              <a:gd name="connsiteY1" fmla="*/ 0 h 6860609"/>
              <a:gd name="connsiteX2" fmla="*/ 5648355 w 5648355"/>
              <a:gd name="connsiteY2" fmla="*/ 6858000 h 6860609"/>
              <a:gd name="connsiteX3" fmla="*/ 1184933 w 5648355"/>
              <a:gd name="connsiteY3" fmla="*/ 6860609 h 6860609"/>
              <a:gd name="connsiteX4" fmla="*/ 1212399 w 5648355"/>
              <a:gd name="connsiteY4" fmla="*/ 6446 h 6860609"/>
              <a:gd name="connsiteX0" fmla="*/ 1224156 w 5660112"/>
              <a:gd name="connsiteY0" fmla="*/ 6446 h 6860609"/>
              <a:gd name="connsiteX1" fmla="*/ 5660112 w 5660112"/>
              <a:gd name="connsiteY1" fmla="*/ 0 h 6860609"/>
              <a:gd name="connsiteX2" fmla="*/ 5660112 w 5660112"/>
              <a:gd name="connsiteY2" fmla="*/ 6858000 h 6860609"/>
              <a:gd name="connsiteX3" fmla="*/ 1196690 w 5660112"/>
              <a:gd name="connsiteY3" fmla="*/ 6860609 h 6860609"/>
              <a:gd name="connsiteX4" fmla="*/ 1224156 w 5660112"/>
              <a:gd name="connsiteY4" fmla="*/ 6446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22008 w 5672712"/>
              <a:gd name="connsiteY0" fmla="*/ 13820 h 6858000"/>
              <a:gd name="connsiteX1" fmla="*/ 5672712 w 5672712"/>
              <a:gd name="connsiteY1" fmla="*/ 0 h 6858000"/>
              <a:gd name="connsiteX2" fmla="*/ 5672712 w 5672712"/>
              <a:gd name="connsiteY2" fmla="*/ 6858000 h 6858000"/>
              <a:gd name="connsiteX3" fmla="*/ 1199765 w 5672712"/>
              <a:gd name="connsiteY3" fmla="*/ 6851084 h 6858000"/>
              <a:gd name="connsiteX4" fmla="*/ 1222008 w 5672712"/>
              <a:gd name="connsiteY4" fmla="*/ 13820 h 6858000"/>
              <a:gd name="connsiteX0" fmla="*/ 1225933 w 5667106"/>
              <a:gd name="connsiteY0" fmla="*/ 4295 h 6858000"/>
              <a:gd name="connsiteX1" fmla="*/ 5667106 w 5667106"/>
              <a:gd name="connsiteY1" fmla="*/ 0 h 6858000"/>
              <a:gd name="connsiteX2" fmla="*/ 5667106 w 5667106"/>
              <a:gd name="connsiteY2" fmla="*/ 6858000 h 6858000"/>
              <a:gd name="connsiteX3" fmla="*/ 1194159 w 5667106"/>
              <a:gd name="connsiteY3" fmla="*/ 6851084 h 6858000"/>
              <a:gd name="connsiteX4" fmla="*/ 1225933 w 5667106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667106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781475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78858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85211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85212" h="6860609">
                <a:moveTo>
                  <a:pt x="1223316" y="4295"/>
                </a:moveTo>
                <a:lnTo>
                  <a:pt x="5785212" y="0"/>
                </a:lnTo>
                <a:cubicBezTo>
                  <a:pt x="5785212" y="2286000"/>
                  <a:pt x="5785211" y="4572000"/>
                  <a:pt x="5785211" y="6858000"/>
                </a:cubicBezTo>
                <a:lnTo>
                  <a:pt x="1197895" y="6860609"/>
                </a:lnTo>
                <a:cubicBezTo>
                  <a:pt x="28055" y="5498829"/>
                  <a:pt x="-787524" y="2497143"/>
                  <a:pt x="1223316" y="4295"/>
                </a:cubicBezTo>
                <a:close/>
              </a:path>
            </a:pathLst>
          </a:custGeom>
          <a:pattFill prst="pct90">
            <a:fgClr>
              <a:schemeClr val="bg1"/>
            </a:fgClr>
            <a:bgClr>
              <a:schemeClr val="tx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C5CC280-5E72-C7B6-8492-8650388748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574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122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CBB4AD4-D99A-4E93-8062-B38A069A525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8C2AC9-4497-463C-BFA3-B13305D241F2}"/>
              </a:ext>
            </a:extLst>
          </p:cNvPr>
          <p:cNvSpPr/>
          <p:nvPr userDrawn="1"/>
        </p:nvSpPr>
        <p:spPr>
          <a:xfrm>
            <a:off x="6400800" y="0"/>
            <a:ext cx="578802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0FB297C-E893-1AB2-E721-B966919A42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574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764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A56A301-3EF9-4B2E-AE4D-A0F71A0B0192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88152" cy="68580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6395244-8F14-783E-CAF3-E766F2FC8A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574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507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olor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C52876D-D11A-4BD3-9113-10DF0159018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10978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10974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0BED2FD-1F6F-C2E4-99D5-A5A6DB82129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574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279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321D0BC-96BF-5975-9715-63B4DBEAEF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574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337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3DB8D25-DCD9-2B06-4097-4E3257F5F35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574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140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39267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0C77173C-668D-462F-91C6-56255A513C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265E051-BDE2-4EAE-8760-B6D6B5C791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600" y="6096000"/>
            <a:ext cx="508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000" b="1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fld id="{60B8B6B6-BEE2-47E1-BE07-D580712902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45" r:id="rId2"/>
    <p:sldLayoutId id="2147483946" r:id="rId3"/>
    <p:sldLayoutId id="2147483947" r:id="rId4"/>
    <p:sldLayoutId id="2147483948" r:id="rId5"/>
    <p:sldLayoutId id="2147483949" r:id="rId6"/>
    <p:sldLayoutId id="2147483930" r:id="rId7"/>
    <p:sldLayoutId id="2147483958" r:id="rId8"/>
    <p:sldLayoutId id="2147483944" r:id="rId9"/>
    <p:sldLayoutId id="2147483959" r:id="rId10"/>
    <p:sldLayoutId id="2147483954" r:id="rId11"/>
    <p:sldLayoutId id="2147483955" r:id="rId12"/>
    <p:sldLayoutId id="2147483956" r:id="rId13"/>
    <p:sldLayoutId id="2147483942" r:id="rId14"/>
    <p:sldLayoutId id="2147483960" r:id="rId15"/>
    <p:sldLayoutId id="2147483953" r:id="rId16"/>
    <p:sldLayoutId id="2147483931" r:id="rId17"/>
    <p:sldLayoutId id="2147483933" r:id="rId18"/>
    <p:sldLayoutId id="2147483935" r:id="rId19"/>
    <p:sldLayoutId id="2147483934" r:id="rId20"/>
    <p:sldLayoutId id="2147483939" r:id="rId21"/>
    <p:sldLayoutId id="2147483940" r:id="rId22"/>
    <p:sldLayoutId id="2147483957" r:id="rId23"/>
    <p:sldLayoutId id="2147483941" r:id="rId24"/>
    <p:sldLayoutId id="2147483966" r:id="rId25"/>
    <p:sldLayoutId id="2147483965" r:id="rId26"/>
    <p:sldLayoutId id="2147483943" r:id="rId27"/>
    <p:sldLayoutId id="2147483936" r:id="rId28"/>
    <p:sldLayoutId id="2147483937" r:id="rId2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A8FC2-42E7-8F45-B772-67F502F6C5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AD6AFF-7882-F344-A6B9-4E4AB61A913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AE5ED3-8AB5-EC4E-A216-DB589FF19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568974"/>
      </p:ext>
    </p:extLst>
  </p:cSld>
  <p:clrMapOvr>
    <a:masterClrMapping/>
  </p:clrMapOvr>
</p:sld>
</file>

<file path=ppt/theme/theme1.xml><?xml version="1.0" encoding="utf-8"?>
<a:theme xmlns:a="http://schemas.openxmlformats.org/drawingml/2006/main" name="Nordson_template">
  <a:themeElements>
    <a:clrScheme name="Nordson2018 1">
      <a:dk1>
        <a:srgbClr val="000000"/>
      </a:dk1>
      <a:lt1>
        <a:srgbClr val="FFFFFF"/>
      </a:lt1>
      <a:dk2>
        <a:srgbClr val="0079C9"/>
      </a:dk2>
      <a:lt2>
        <a:srgbClr val="7D9AAA"/>
      </a:lt2>
      <a:accent1>
        <a:srgbClr val="005193"/>
      </a:accent1>
      <a:accent2>
        <a:srgbClr val="F0AB00"/>
      </a:accent2>
      <a:accent3>
        <a:srgbClr val="79B809"/>
      </a:accent3>
      <a:accent4>
        <a:srgbClr val="E37122"/>
      </a:accent4>
      <a:accent5>
        <a:srgbClr val="00A9E0"/>
      </a:accent5>
      <a:accent6>
        <a:srgbClr val="8996A0"/>
      </a:accent6>
      <a:hlink>
        <a:srgbClr val="0079C9"/>
      </a:hlink>
      <a:folHlink>
        <a:srgbClr val="0079C9"/>
      </a:folHlink>
    </a:clrScheme>
    <a:fontScheme name="Nordson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ordson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3">
        <a:dk1>
          <a:srgbClr val="000000"/>
        </a:dk1>
        <a:lt1>
          <a:srgbClr val="FFFFFF"/>
        </a:lt1>
        <a:dk2>
          <a:srgbClr val="0071BE"/>
        </a:dk2>
        <a:lt2>
          <a:srgbClr val="84919A"/>
        </a:lt2>
        <a:accent1>
          <a:srgbClr val="10508A"/>
        </a:accent1>
        <a:accent2>
          <a:srgbClr val="CC4700"/>
        </a:accent2>
        <a:accent3>
          <a:srgbClr val="FFFFFF"/>
        </a:accent3>
        <a:accent4>
          <a:srgbClr val="000000"/>
        </a:accent4>
        <a:accent5>
          <a:srgbClr val="AAB3C4"/>
        </a:accent5>
        <a:accent6>
          <a:srgbClr val="B93F00"/>
        </a:accent6>
        <a:hlink>
          <a:srgbClr val="FF8506"/>
        </a:hlink>
        <a:folHlink>
          <a:srgbClr val="4180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5249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</vt:lpstr>
      <vt:lpstr>Wingdings</vt:lpstr>
      <vt:lpstr>Nordson_template</vt:lpstr>
      <vt:lpstr>PowerPoint Presentation</vt:lpstr>
    </vt:vector>
  </TitlesOfParts>
  <Company>Brown Wood Fish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Fristik</dc:creator>
  <cp:lastModifiedBy>Brian Fristik</cp:lastModifiedBy>
  <cp:revision>522</cp:revision>
  <cp:lastPrinted>2018-12-06T18:39:36Z</cp:lastPrinted>
  <dcterms:created xsi:type="dcterms:W3CDTF">2018-07-27T21:10:18Z</dcterms:created>
  <dcterms:modified xsi:type="dcterms:W3CDTF">2024-10-07T18:40:58Z</dcterms:modified>
</cp:coreProperties>
</file>