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 autoAdjust="0"/>
    <p:restoredTop sz="93875" autoAdjust="0"/>
  </p:normalViewPr>
  <p:slideViewPr>
    <p:cSldViewPr>
      <p:cViewPr varScale="1">
        <p:scale>
          <a:sx n="125" d="100"/>
          <a:sy n="125" d="100"/>
        </p:scale>
        <p:origin x="176" y="2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1CB112-5568-0673-31BF-577628078A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72DD23-EB47-F96D-0D52-7770D166A4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09E274F-8A8E-7C79-8706-D74028F660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2A7C02-664A-CD0B-70B2-66B559ED71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5C036E-8E99-4E8E-7086-7FF7AEEDE7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710D0B-CFEC-B5C1-24B8-7AFB8A811E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2CCD94-2F25-1A22-95EB-65997B9FD9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13698F-CCAC-EE9F-4BAB-55A0F07CFA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523</cp:revision>
  <cp:lastPrinted>2018-12-06T18:39:36Z</cp:lastPrinted>
  <dcterms:created xsi:type="dcterms:W3CDTF">2018-07-27T21:10:18Z</dcterms:created>
  <dcterms:modified xsi:type="dcterms:W3CDTF">2024-10-07T17:10:33Z</dcterms:modified>
</cp:coreProperties>
</file>