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9" autoAdjust="0"/>
    <p:restoredTop sz="94762" autoAdjust="0"/>
  </p:normalViewPr>
  <p:slideViewPr>
    <p:cSldViewPr>
      <p:cViewPr varScale="1">
        <p:scale>
          <a:sx n="120" d="100"/>
          <a:sy n="120" d="100"/>
        </p:scale>
        <p:origin x="192" y="2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D383780-8307-375F-92F6-8A985849BE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3A2361-0307-5A77-D865-61129826CF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95A6D5-17C3-B6B0-DF04-ACCF40842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3E810A-DCE4-C856-F8D7-67BB5B86BE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758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6C1864-3E05-4656-F0A0-C05AB380D4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1F334-3070-53AC-B67E-2505990CFEB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C381EB-2BEA-BE3A-1E83-1D8D2D9CC93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247B83-754E-E738-992E-2E886337DA3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A71417-B402-C4AE-5583-B12996D4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764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885FC42-D3F0-FC4B-73A1-538D1B0E369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F0CF57-77AB-4AC5-85C2-D9DB8D8004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495CCE-951F-07CC-7703-25245488F4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816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D0DBBAD-0CF1-C39F-00B7-3CC68A036E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A31B9F-2148-C158-8679-F5C88D3775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411266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808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115</cp:revision>
  <dcterms:created xsi:type="dcterms:W3CDTF">2018-08-22T15:29:45Z</dcterms:created>
  <dcterms:modified xsi:type="dcterms:W3CDTF">2023-10-26T14:53:06Z</dcterms:modified>
</cp:coreProperties>
</file>