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9B86FF-B18A-5A69-C070-8D21E8039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6F0135-96F2-7678-C509-EE158E4FBE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FD6AEF-6F23-573E-F846-2D4AE046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4C93B-69E4-712B-DB00-6427538156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18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F91AA5-8033-FD00-B54A-14E961FFC5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9CA1E-B4DE-1A2C-9127-CF4D6E1341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F6D10-53E5-80BB-CDCA-1BAD3BD716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89A06-655E-03D7-AE36-4EE2A2263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9D3FBC-76C7-914A-98D3-F672AD8868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581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6347E2D-C2D9-73B6-3127-BBC187D512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0969D1-A52A-F06E-5216-DC6AA5149C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C5844-027B-1C21-DF50-9E0588A3EB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6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D594E5-5E7F-C427-8AA6-38F8A6D77D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8B46B0-9D2E-7CC6-4C86-D6F6AA9238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2374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112</cp:revision>
  <dcterms:created xsi:type="dcterms:W3CDTF">2018-08-22T15:29:45Z</dcterms:created>
  <dcterms:modified xsi:type="dcterms:W3CDTF">2023-10-26T14:38:26Z</dcterms:modified>
</cp:coreProperties>
</file>