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9" autoAdjust="0"/>
    <p:restoredTop sz="94762" autoAdjust="0"/>
  </p:normalViewPr>
  <p:slideViewPr>
    <p:cSldViewPr>
      <p:cViewPr varScale="1">
        <p:scale>
          <a:sx n="120" d="100"/>
          <a:sy n="120" d="100"/>
        </p:scale>
        <p:origin x="192" y="2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198"/>
            <a:ext cx="5386917" cy="457200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199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7E7047D-32C9-8AC1-AF7D-02A369EE3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D78F57-8640-672F-1F32-6D3C33C1AF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444699-A2E4-F95C-1C34-5C82CB7C8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56C859-1FD1-B5AD-97DD-9B572883FF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344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8287EE-3FA9-B5CB-4434-91BA770F4B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5DBE7-5568-899C-B6A9-D0D53CC1DAD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7F5DD-FE8C-DB77-FAAC-F3D60A9141E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11223-954E-DA62-6FC4-BD5D50C83C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B744BC2-EE5F-60E1-3C8F-89E318DB08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835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9B90168-C355-AA31-F206-F66DF6B2A3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445598-6F55-E223-1DE7-9128865E8C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85A6AE-40AE-9D23-2873-AD3788183E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89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F5F4789-6824-0BEB-D472-6851B17FC6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2A8AC3-F42F-FBD7-867B-FFAAA2DA13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023039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805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111</cp:revision>
  <dcterms:created xsi:type="dcterms:W3CDTF">2018-08-22T15:29:45Z</dcterms:created>
  <dcterms:modified xsi:type="dcterms:W3CDTF">2023-10-26T14:41:57Z</dcterms:modified>
</cp:coreProperties>
</file>