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198"/>
            <a:ext cx="5386917" cy="45720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199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1C3AA-FFCA-E20B-C636-51C89FD1C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AFA853-A1A0-BF55-0EA2-2B8CDC0745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B01282-2935-D009-FBC8-B1CA54688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464A8F-D235-1DCC-2BAF-C00E1C9A2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16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9E48E9-E77D-BD7C-5089-ED22335B41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D9326-0D06-E51C-8424-CFB9237C0C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ADA06-D267-479F-09A0-4482A9417A3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1C302-34B6-9335-C2E5-6F2930D71C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2F39EE-587F-7480-4287-A8210DA8AD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25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1655FA-8444-0EC4-617B-F5121DF374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6FA7F3-FE68-49FB-D765-57692857CB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C1C109-0DB2-6163-A17F-C234AC2FF9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08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E6235C-212F-E718-1B4C-98847D1506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869841-8DFE-F332-903C-53C244CE61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2597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114</cp:revision>
  <dcterms:created xsi:type="dcterms:W3CDTF">2018-08-22T15:29:45Z</dcterms:created>
  <dcterms:modified xsi:type="dcterms:W3CDTF">2023-10-26T14:50:21Z</dcterms:modified>
</cp:coreProperties>
</file>