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sldIdLst>
    <p:sldId id="281" r:id="rId2"/>
    <p:sldId id="282" r:id="rId3"/>
    <p:sldId id="283" r:id="rId4"/>
    <p:sldId id="284" r:id="rId5"/>
    <p:sldId id="285" r:id="rId6"/>
    <p:sldId id="286" r:id="rId7"/>
  </p:sldIdLst>
  <p:sldSz cx="24387175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B89"/>
    <a:srgbClr val="FEB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56"/>
    <p:restoredTop sz="94726"/>
  </p:normalViewPr>
  <p:slideViewPr>
    <p:cSldViewPr snapToGrid="0" snapToObjects="1">
      <p:cViewPr varScale="1">
        <p:scale>
          <a:sx n="41" d="100"/>
          <a:sy n="41" d="100"/>
        </p:scale>
        <p:origin x="40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'm interning at Nord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00370C80-7B41-D9EE-BF0D-ECC25FFC69C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361999" y="2057400"/>
            <a:ext cx="8268734" cy="8229600"/>
          </a:xfrm>
          <a:prstGeom prst="ellipse">
            <a:avLst/>
          </a:prstGeom>
          <a:solidFill>
            <a:schemeClr val="bg1"/>
          </a:solidFill>
        </p:spPr>
        <p:txBody>
          <a:bodyPr tIns="1371600"/>
          <a:lstStyle>
            <a:lvl1pPr marL="0" indent="0" algn="ctr">
              <a:lnSpc>
                <a:spcPct val="100000"/>
              </a:lnSpc>
              <a:buNone/>
              <a:defRPr sz="2400" spc="600"/>
            </a:lvl1pPr>
          </a:lstStyle>
          <a:p>
            <a:r>
              <a:rPr lang="en-US" dirty="0"/>
              <a:t>CLICK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939602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28BA90-9432-AA1E-C92E-42C14D37B1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24385586" cy="10515600"/>
          </a:xfrm>
          <a:prstGeom prst="rect">
            <a:avLst/>
          </a:prstGeom>
          <a:noFill/>
        </p:spPr>
        <p:txBody>
          <a:bodyPr tIns="3657600"/>
          <a:lstStyle>
            <a:lvl1pPr marL="0" indent="0" algn="ctr">
              <a:lnSpc>
                <a:spcPct val="100000"/>
              </a:lnSpc>
              <a:buNone/>
              <a:defRPr sz="2400" spc="600"/>
            </a:lvl1pPr>
          </a:lstStyle>
          <a:p>
            <a:r>
              <a:rPr lang="en-US" dirty="0"/>
              <a:t>CLICK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14DE7-9BB5-496E-88AA-D857709F9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" y="10515184"/>
            <a:ext cx="24414453" cy="320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29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28BA90-9432-AA1E-C92E-42C14D37B1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24385586" cy="10515600"/>
          </a:xfrm>
          <a:prstGeom prst="rect">
            <a:avLst/>
          </a:prstGeom>
          <a:noFill/>
        </p:spPr>
        <p:txBody>
          <a:bodyPr tIns="3657600"/>
          <a:lstStyle>
            <a:lvl1pPr marL="0" indent="0" algn="ctr">
              <a:lnSpc>
                <a:spcPct val="100000"/>
              </a:lnSpc>
              <a:buNone/>
              <a:defRPr sz="2400" spc="600"/>
            </a:lvl1pPr>
          </a:lstStyle>
          <a:p>
            <a:r>
              <a:rPr lang="en-US" dirty="0"/>
              <a:t>CLICK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14DE7-9BB5-496E-88AA-D857709F9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" y="10515184"/>
            <a:ext cx="24414453" cy="320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08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'm interning at Nord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2C977CE-BD95-FD37-033C-86220786B9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56442" y="7596052"/>
            <a:ext cx="12344400" cy="1143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lnSpc>
                <a:spcPts val="8000"/>
              </a:lnSpc>
              <a:buNone/>
              <a:defRPr sz="6000" b="1">
                <a:solidFill>
                  <a:srgbClr val="005B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&lt;Insert Name&gt;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6745ECC-5151-9875-6B7C-E0D00AC552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56441" y="8739051"/>
            <a:ext cx="12344400" cy="2286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lnSpc>
                <a:spcPts val="4800"/>
              </a:lnSpc>
              <a:buNone/>
              <a:defRPr sz="4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&lt;Insert Title&gt;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827E9DB-3981-3172-1D73-314AA70970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361999" y="2057400"/>
            <a:ext cx="8268734" cy="8229600"/>
          </a:xfrm>
          <a:prstGeom prst="ellipse">
            <a:avLst/>
          </a:prstGeom>
          <a:solidFill>
            <a:schemeClr val="bg1"/>
          </a:solidFill>
        </p:spPr>
        <p:txBody>
          <a:bodyPr tIns="1371600"/>
          <a:lstStyle>
            <a:lvl1pPr marL="0" indent="0" algn="ctr">
              <a:lnSpc>
                <a:spcPct val="100000"/>
              </a:lnSpc>
              <a:buNone/>
              <a:defRPr sz="2400" spc="600"/>
            </a:lvl1pPr>
          </a:lstStyle>
          <a:p>
            <a:r>
              <a:rPr lang="en-US" dirty="0"/>
              <a:t>CLICK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20550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've accepted a new position at Nord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DE2F55E0-8476-ACBC-2027-B6BEDF5D91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361999" y="2057400"/>
            <a:ext cx="8268734" cy="8229600"/>
          </a:xfrm>
          <a:prstGeom prst="ellipse">
            <a:avLst/>
          </a:prstGeom>
          <a:solidFill>
            <a:schemeClr val="bg1"/>
          </a:solidFill>
        </p:spPr>
        <p:txBody>
          <a:bodyPr tIns="1371600"/>
          <a:lstStyle>
            <a:lvl1pPr marL="0" indent="0" algn="ctr">
              <a:lnSpc>
                <a:spcPct val="100000"/>
              </a:lnSpc>
              <a:buNone/>
              <a:defRPr sz="2400" spc="600"/>
            </a:lvl1pPr>
          </a:lstStyle>
          <a:p>
            <a:r>
              <a:rPr lang="en-US" dirty="0"/>
              <a:t>CLICK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B32C87B-826B-8F77-64C6-F181121E86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56442" y="7596051"/>
            <a:ext cx="12344400" cy="342899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lnSpc>
                <a:spcPts val="8000"/>
              </a:lnSpc>
              <a:buNone/>
              <a:defRPr sz="6000" b="1">
                <a:solidFill>
                  <a:srgbClr val="005B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&lt;Insert Title&gt;</a:t>
            </a:r>
          </a:p>
        </p:txBody>
      </p:sp>
    </p:spTree>
    <p:extLst>
      <p:ext uri="{BB962C8B-B14F-4D97-AF65-F5344CB8AC3E}">
        <p14:creationId xmlns:p14="http://schemas.microsoft.com/office/powerpoint/2010/main" val="4264203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're Hir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8001D3F-B2EB-52A2-65FB-9CBA8BDC65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361999" y="2057400"/>
            <a:ext cx="8268734" cy="8229600"/>
          </a:xfrm>
          <a:prstGeom prst="ellipse">
            <a:avLst/>
          </a:prstGeom>
          <a:solidFill>
            <a:schemeClr val="bg1"/>
          </a:solidFill>
        </p:spPr>
        <p:txBody>
          <a:bodyPr tIns="1371600"/>
          <a:lstStyle>
            <a:lvl1pPr marL="0" indent="0" algn="ctr">
              <a:lnSpc>
                <a:spcPct val="100000"/>
              </a:lnSpc>
              <a:buNone/>
              <a:defRPr sz="2400" spc="600"/>
            </a:lvl1pPr>
          </a:lstStyle>
          <a:p>
            <a:r>
              <a:rPr lang="en-US" dirty="0"/>
              <a:t>CLICK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64774FD-1202-7AD3-C2B7-AFDB0A176A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56442" y="7596052"/>
            <a:ext cx="12344400" cy="1143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lnSpc>
                <a:spcPts val="8000"/>
              </a:lnSpc>
              <a:buNone/>
              <a:defRPr sz="6000" b="1">
                <a:solidFill>
                  <a:srgbClr val="005B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&lt;Insert Title&gt;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6ABC846-1BAB-3C7A-C452-670007BFAA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56441" y="8739052"/>
            <a:ext cx="12344400" cy="2286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lnSpc>
                <a:spcPts val="4800"/>
              </a:lnSpc>
              <a:buNone/>
              <a:defRPr sz="4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&lt;Insert Description&gt;</a:t>
            </a:r>
          </a:p>
        </p:txBody>
      </p:sp>
    </p:spTree>
    <p:extLst>
      <p:ext uri="{BB962C8B-B14F-4D97-AF65-F5344CB8AC3E}">
        <p14:creationId xmlns:p14="http://schemas.microsoft.com/office/powerpoint/2010/main" val="1870723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in Our T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509B0A-403A-E8A3-EA6E-59D4558B56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361999" y="2057400"/>
            <a:ext cx="8268734" cy="8229600"/>
          </a:xfrm>
          <a:prstGeom prst="ellipse">
            <a:avLst/>
          </a:prstGeom>
          <a:solidFill>
            <a:schemeClr val="bg1"/>
          </a:solidFill>
        </p:spPr>
        <p:txBody>
          <a:bodyPr tIns="1371600"/>
          <a:lstStyle>
            <a:lvl1pPr marL="0" indent="0" algn="ctr">
              <a:lnSpc>
                <a:spcPct val="100000"/>
              </a:lnSpc>
              <a:buNone/>
              <a:defRPr sz="2400" spc="600"/>
            </a:lvl1pPr>
          </a:lstStyle>
          <a:p>
            <a:r>
              <a:rPr lang="en-US" dirty="0"/>
              <a:t>CLICK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2B0598-3E75-1659-9A45-911C36A6E6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56442" y="7596052"/>
            <a:ext cx="12344400" cy="1143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lnSpc>
                <a:spcPts val="8000"/>
              </a:lnSpc>
              <a:buNone/>
              <a:defRPr sz="6000" b="1">
                <a:solidFill>
                  <a:srgbClr val="005B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&lt;Insert Title&gt;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B2987E6-1D59-0BB8-09CF-4EB0AA68F4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56441" y="8739052"/>
            <a:ext cx="12344400" cy="2286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lnSpc>
                <a:spcPts val="4800"/>
              </a:lnSpc>
              <a:buNone/>
              <a:defRPr sz="4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&lt;Insert Description&gt;</a:t>
            </a:r>
          </a:p>
        </p:txBody>
      </p:sp>
    </p:spTree>
    <p:extLst>
      <p:ext uri="{BB962C8B-B14F-4D97-AF65-F5344CB8AC3E}">
        <p14:creationId xmlns:p14="http://schemas.microsoft.com/office/powerpoint/2010/main" val="3932814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b Opening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0E57ED94-8C70-4BAF-261F-B305FF77B3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361999" y="2057400"/>
            <a:ext cx="8268734" cy="8229600"/>
          </a:xfrm>
          <a:prstGeom prst="ellipse">
            <a:avLst/>
          </a:prstGeom>
          <a:solidFill>
            <a:schemeClr val="bg1"/>
          </a:solidFill>
        </p:spPr>
        <p:txBody>
          <a:bodyPr tIns="1371600"/>
          <a:lstStyle>
            <a:lvl1pPr marL="0" indent="0" algn="ctr">
              <a:lnSpc>
                <a:spcPct val="100000"/>
              </a:lnSpc>
              <a:buNone/>
              <a:defRPr sz="2400" spc="600"/>
            </a:lvl1pPr>
          </a:lstStyle>
          <a:p>
            <a:r>
              <a:rPr lang="en-US" dirty="0"/>
              <a:t>CLICK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C9578E-BBED-E82E-231E-63E908154A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56442" y="7596052"/>
            <a:ext cx="12344400" cy="1143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lnSpc>
                <a:spcPts val="8000"/>
              </a:lnSpc>
              <a:buNone/>
              <a:defRPr sz="6000" b="1">
                <a:solidFill>
                  <a:srgbClr val="005B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&lt;Insert Title&gt;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53D3212-6BEC-05EC-B4FA-B1DA1DB735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56441" y="8739052"/>
            <a:ext cx="12344400" cy="2286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lnSpc>
                <a:spcPts val="4800"/>
              </a:lnSpc>
              <a:buNone/>
              <a:defRPr sz="4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&lt;Insert Description&gt;</a:t>
            </a:r>
          </a:p>
        </p:txBody>
      </p:sp>
    </p:spTree>
    <p:extLst>
      <p:ext uri="{BB962C8B-B14F-4D97-AF65-F5344CB8AC3E}">
        <p14:creationId xmlns:p14="http://schemas.microsoft.com/office/powerpoint/2010/main" val="3777614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owering Possibiliti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28BA90-9432-AA1E-C92E-42C14D37B1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24385586" cy="10515600"/>
          </a:xfrm>
          <a:prstGeom prst="rect">
            <a:avLst/>
          </a:prstGeom>
          <a:noFill/>
        </p:spPr>
        <p:txBody>
          <a:bodyPr tIns="3657600"/>
          <a:lstStyle>
            <a:lvl1pPr marL="0" indent="0" algn="ctr">
              <a:lnSpc>
                <a:spcPct val="100000"/>
              </a:lnSpc>
              <a:buNone/>
              <a:defRPr sz="2400" spc="600"/>
            </a:lvl1pPr>
          </a:lstStyle>
          <a:p>
            <a:r>
              <a:rPr lang="en-US" dirty="0"/>
              <a:t>CLICK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pic>
        <p:nvPicPr>
          <p:cNvPr id="3" name="Picture 2" descr="A close up of a logo&#10;&#10;AI-generated content may be incorrect.">
            <a:extLst>
              <a:ext uri="{FF2B5EF4-FFF2-40B4-BE49-F238E27FC236}">
                <a16:creationId xmlns:a16="http://schemas.microsoft.com/office/drawing/2014/main" id="{58414DE7-9BB5-496E-88AA-D857709F9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0515184"/>
            <a:ext cx="24414480" cy="320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08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epreneurial Spir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28BA90-9432-AA1E-C92E-42C14D37B1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24385586" cy="10515600"/>
          </a:xfrm>
          <a:prstGeom prst="rect">
            <a:avLst/>
          </a:prstGeom>
          <a:noFill/>
        </p:spPr>
        <p:txBody>
          <a:bodyPr tIns="3657600"/>
          <a:lstStyle>
            <a:lvl1pPr marL="0" indent="0" algn="ctr">
              <a:lnSpc>
                <a:spcPct val="100000"/>
              </a:lnSpc>
              <a:buNone/>
              <a:defRPr sz="2400" spc="600"/>
            </a:lvl1pPr>
          </a:lstStyle>
          <a:p>
            <a:r>
              <a:rPr lang="en-US" dirty="0"/>
              <a:t>CLICK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14DE7-9BB5-496E-88AA-D857709F9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" y="10515184"/>
            <a:ext cx="24414460" cy="320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88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ortuni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28BA90-9432-AA1E-C92E-42C14D37B1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24385586" cy="10515600"/>
          </a:xfrm>
          <a:prstGeom prst="rect">
            <a:avLst/>
          </a:prstGeom>
          <a:noFill/>
        </p:spPr>
        <p:txBody>
          <a:bodyPr tIns="3657600"/>
          <a:lstStyle>
            <a:lvl1pPr marL="0" indent="0" algn="ctr">
              <a:lnSpc>
                <a:spcPct val="100000"/>
              </a:lnSpc>
              <a:buNone/>
              <a:defRPr sz="2400" spc="600"/>
            </a:lvl1pPr>
          </a:lstStyle>
          <a:p>
            <a:r>
              <a:rPr lang="en-US" dirty="0"/>
              <a:t>CLICK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14DE7-9BB5-496E-88AA-D857709F9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" y="10515184"/>
            <a:ext cx="24414460" cy="320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2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73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6" r:id="rId2"/>
    <p:sldLayoutId id="2147483695" r:id="rId3"/>
    <p:sldLayoutId id="2147483691" r:id="rId4"/>
    <p:sldLayoutId id="2147483692" r:id="rId5"/>
    <p:sldLayoutId id="2147483693" r:id="rId6"/>
    <p:sldLayoutId id="2147483694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59425B3-1D7D-3918-8A9D-F202188A75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55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6A28D9-DE12-64F4-018A-2F7B88828A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E9A4FE-BF41-2B2E-8613-1888500D4F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EBEB7D7-8C00-5988-4EF0-FA6471312F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65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158E422-CD9B-40B5-A9E3-FCC3664FB2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57967-20E1-66A5-07B8-F89B48DDAC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44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DD7D7AE-1423-57AB-2DC4-71E3E48640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39CDC-A9F2-B095-5A9C-17D5AEB1A2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1AB9BA-45E9-B75B-D215-55E21F4A58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5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61649D2-AA7A-C513-F085-E932B441ED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3AA7B-B70A-7E6D-D296-0C16ECF796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6DA00D-4227-D19E-38D8-DAA651D574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59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D4E5712-B8A5-A8AE-04F4-2035DC42F8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49AE8-81E3-442F-D85A-3FE2ADF0EF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B1060-EFCE-427C-C286-BEAF74BE3F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00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167</TotalTime>
  <Words>0</Words>
  <Application>Microsoft Office PowerPoint</Application>
  <PresentationFormat>Custom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Fristik</dc:creator>
  <cp:lastModifiedBy>Wilburn, Scott</cp:lastModifiedBy>
  <cp:revision>18</cp:revision>
  <dcterms:created xsi:type="dcterms:W3CDTF">2020-04-02T20:57:25Z</dcterms:created>
  <dcterms:modified xsi:type="dcterms:W3CDTF">2026-04-02T12:52:26Z</dcterms:modified>
</cp:coreProperties>
</file>