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sldIdLst>
    <p:sldId id="280" r:id="rId2"/>
    <p:sldId id="281" r:id="rId3"/>
    <p:sldId id="282" r:id="rId4"/>
    <p:sldId id="283" r:id="rId5"/>
    <p:sldId id="284" r:id="rId6"/>
    <p:sldId id="285" r:id="rId7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13"/>
    <a:srgbClr val="00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6"/>
    <p:restoredTop sz="94726"/>
  </p:normalViewPr>
  <p:slideViewPr>
    <p:cSldViewPr snapToGrid="0" snapToObjects="1">
      <p:cViewPr varScale="1">
        <p:scale>
          <a:sx n="38" d="100"/>
          <a:sy n="38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m interning at Nord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0370C80-7B41-D9EE-BF0D-ECC25FFC6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61999" y="927517"/>
            <a:ext cx="8268734" cy="8229600"/>
          </a:xfrm>
          <a:prstGeom prst="ellipse">
            <a:avLst/>
          </a:prstGeom>
          <a:solidFill>
            <a:schemeClr val="bg1"/>
          </a:solidFill>
        </p:spPr>
        <p:txBody>
          <a:bodyPr tIns="1371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960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'm interning at Nord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0370C80-7B41-D9EE-BF0D-ECC25FFC6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61999" y="927517"/>
            <a:ext cx="8268734" cy="8229600"/>
          </a:xfrm>
          <a:prstGeom prst="ellipse">
            <a:avLst/>
          </a:prstGeom>
          <a:solidFill>
            <a:schemeClr val="bg1"/>
          </a:solidFill>
        </p:spPr>
        <p:txBody>
          <a:bodyPr tIns="1371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2C977CE-BD95-FD37-033C-86220786B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800600"/>
            <a:ext cx="10972800" cy="1143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8000"/>
              </a:lnSpc>
              <a:buNone/>
              <a:defRPr sz="8000" b="1">
                <a:solidFill>
                  <a:srgbClr val="FEB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6745ECC-5151-9875-6B7C-E0D00AC552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5943600"/>
            <a:ext cx="10972799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800"/>
              </a:lnSpc>
              <a:buNone/>
              <a:defRPr sz="4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120550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ve accepted a new position at Nord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540C13-9D18-1AB1-BC35-A1E931934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800600"/>
            <a:ext cx="10972800" cy="1143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8000"/>
              </a:lnSpc>
              <a:buNone/>
              <a:defRPr sz="8000" b="1">
                <a:solidFill>
                  <a:srgbClr val="FEB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0370C80-7B41-D9EE-BF0D-ECC25FFC6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61999" y="927517"/>
            <a:ext cx="8268734" cy="8229600"/>
          </a:xfrm>
          <a:prstGeom prst="ellipse">
            <a:avLst/>
          </a:prstGeom>
          <a:solidFill>
            <a:schemeClr val="bg1"/>
          </a:solidFill>
        </p:spPr>
        <p:txBody>
          <a:bodyPr tIns="1371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2642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Hi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DD35A14-F301-5525-62DD-40F5B318A6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009768"/>
            <a:ext cx="10972800" cy="1143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8000"/>
              </a:lnSpc>
              <a:buNone/>
              <a:defRPr sz="8000" b="1">
                <a:solidFill>
                  <a:srgbClr val="FEB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291AA5D-9FC8-EA13-DF74-355550A67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5152767"/>
            <a:ext cx="10972799" cy="18288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800"/>
              </a:lnSpc>
              <a:buNone/>
              <a:defRPr sz="4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Post Description&gt;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B6931E6-3B3B-D150-F443-FAD860A35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61999" y="927517"/>
            <a:ext cx="8268734" cy="8229600"/>
          </a:xfrm>
          <a:prstGeom prst="ellipse">
            <a:avLst/>
          </a:prstGeom>
          <a:solidFill>
            <a:schemeClr val="bg1"/>
          </a:solidFill>
        </p:spPr>
        <p:txBody>
          <a:bodyPr tIns="1371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07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 Our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DD35A14-F301-5525-62DD-40F5B318A6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009768"/>
            <a:ext cx="10972800" cy="1143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8000"/>
              </a:lnSpc>
              <a:buNone/>
              <a:defRPr sz="8000" b="1">
                <a:solidFill>
                  <a:srgbClr val="FEB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291AA5D-9FC8-EA13-DF74-355550A67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5152767"/>
            <a:ext cx="10972799" cy="18288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800"/>
              </a:lnSpc>
              <a:buNone/>
              <a:defRPr sz="4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Post Description&gt;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F2D7AF8-EF44-8636-B009-224D1D83A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61999" y="927517"/>
            <a:ext cx="8268734" cy="8229600"/>
          </a:xfrm>
          <a:prstGeom prst="ellipse">
            <a:avLst/>
          </a:prstGeom>
          <a:solidFill>
            <a:schemeClr val="bg1"/>
          </a:solidFill>
        </p:spPr>
        <p:txBody>
          <a:bodyPr tIns="1371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8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 Open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8BA90-9432-AA1E-C92E-42C14D37B1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61999" y="927517"/>
            <a:ext cx="8268734" cy="8229600"/>
          </a:xfrm>
          <a:prstGeom prst="ellipse">
            <a:avLst/>
          </a:prstGeom>
          <a:solidFill>
            <a:schemeClr val="bg1"/>
          </a:solidFill>
        </p:spPr>
        <p:txBody>
          <a:bodyPr tIns="1371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DD35A14-F301-5525-62DD-40F5B318A6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009768"/>
            <a:ext cx="10972800" cy="1143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8000"/>
              </a:lnSpc>
              <a:buNone/>
              <a:defRPr sz="8000" b="1">
                <a:solidFill>
                  <a:srgbClr val="FEB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291AA5D-9FC8-EA13-DF74-355550A67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5152767"/>
            <a:ext cx="10972799" cy="18288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800"/>
              </a:lnSpc>
              <a:buNone/>
              <a:defRPr sz="4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&lt;Insert Post Description&gt;</a:t>
            </a:r>
          </a:p>
        </p:txBody>
      </p:sp>
    </p:spTree>
    <p:extLst>
      <p:ext uri="{BB962C8B-B14F-4D97-AF65-F5344CB8AC3E}">
        <p14:creationId xmlns:p14="http://schemas.microsoft.com/office/powerpoint/2010/main" val="377761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b Open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8BA90-9432-AA1E-C92E-42C14D37B1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24385586" cy="10515600"/>
          </a:xfrm>
          <a:prstGeom prst="rect">
            <a:avLst/>
          </a:prstGeom>
          <a:noFill/>
        </p:spPr>
        <p:txBody>
          <a:bodyPr tIns="3657600"/>
          <a:lstStyle>
            <a:lvl1pPr marL="0" indent="0" algn="ctr">
              <a:lnSpc>
                <a:spcPct val="100000"/>
              </a:lnSpc>
              <a:buNone/>
              <a:defRPr sz="2400" spc="6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06060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3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6" r:id="rId2"/>
    <p:sldLayoutId id="2147483695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B2D24-716A-EFC0-D3A7-BFEE9B9BE7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7B095A-514F-76BB-483B-CF5C0DA7BA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C9A5-9DB7-A811-D687-3B62CBC5A7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485AD-6ADB-A2D4-5366-922166297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0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FF694-AB93-160F-F7FD-CE95697B3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5B905-D0BB-267C-4117-D730B7D4F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666D6-75B4-2D75-36D4-9921DBBCB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6D5E4-8947-AD69-7DC2-308FDC5AE3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674AF8-AD5D-3608-ADF5-0E958B77D3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B16A2E-3E16-6DD4-4C1F-6588D5CB8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7FC0-CE5C-CCB9-C2FC-3390176C6A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788836-0184-0928-132D-33D7767FD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F1BF05A-F1DC-4A26-C5EE-A7B085D14D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4204-6383-0BBD-AAFB-8BF635CC39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CD7B4-2BFE-3526-E070-9D593D4539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4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Fristik</dc:creator>
  <cp:lastModifiedBy>Wilburn, Scott</cp:lastModifiedBy>
  <cp:revision>14</cp:revision>
  <dcterms:created xsi:type="dcterms:W3CDTF">2020-04-02T20:57:25Z</dcterms:created>
  <dcterms:modified xsi:type="dcterms:W3CDTF">2025-02-06T19:12:16Z</dcterms:modified>
</cp:coreProperties>
</file>