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>
            <a:extLst/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7BE8581-9C60-AE46-99D2-AE3BEFD512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828800"/>
            <a:ext cx="1143000" cy="381000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xtLst/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>
            <a:extLst/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>
            <a:extLst/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>
            <a:extLst/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>
            <a:extLst/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>
            <a:extLst/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>
            <a:extLst/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>
            <a:extLst/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>
            <a:extLst/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>
            <a:extLst/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>
            <a:extLst/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>
            <a:extLst/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>
            <a:extLst/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>
            <a:extLst/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>
            <a:extLst/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>
            <a:extLst/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>
            <a:extLst/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>
            <a:extLst/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>
            <a:extLst/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>
            <a:extLst/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>
            <a:extLst/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>
            <a:extLst/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F7A650E-3E5B-314D-BBD5-1209513EC2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>
            <a:extLst/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>
            <a:extLst/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>
            <a:extLst/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>
            <a:extLst/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>
            <a:extLst/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>
            <a:extLst/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>
            <a:extLst/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>
            <a:extLst/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>
            <a:extLst/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>
            <a:extLst/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>
            <a:extLst/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>
            <a:extLst/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>
            <a:extLst/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>
            <a:extLst/>
          </p:cNvPr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>
            <a:extLst/>
          </p:cNvPr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>
            <a:extLst/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>
            <a:extLst/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>
            <a:extLst/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>
            <a:extLst/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>
            <a:extLst/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>
            <a:extLst/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>
            <a:extLst/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>
            <a:extLst/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>
            <a:extLst/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>
            <a:extLst/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>
            <a:extLst/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>
            <a:extLst/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>
            <a:extLst/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>
            <a:extLst/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>
            <a:extLst/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>
            <a:extLst/>
          </p:cNvPr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8C57E4-729E-6946-9310-4282766DB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48C722-1197-F147-A4BE-B18D3803E3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A5B30A-C519-DA41-94B7-D9EC4757CD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DFACA57-B6CE-3447-A3F6-868007651D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F9F35E-060A-E948-93A4-9F091AFAC6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>
            <a:extLst/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>
            <a:extLst/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B88F06-35A2-ED4F-8A78-FF9F77E23E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518</cp:revision>
  <cp:lastPrinted>2018-12-06T18:39:36Z</cp:lastPrinted>
  <dcterms:created xsi:type="dcterms:W3CDTF">2018-07-27T21:10:18Z</dcterms:created>
  <dcterms:modified xsi:type="dcterms:W3CDTF">2019-02-27T21:59:09Z</dcterms:modified>
</cp:coreProperties>
</file>