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4" autoAdjust="0"/>
    <p:restoredTop sz="93875" autoAdjust="0"/>
  </p:normalViewPr>
  <p:slideViewPr>
    <p:cSldViewPr>
      <p:cViewPr varScale="1">
        <p:scale>
          <a:sx n="125" d="100"/>
          <a:sy n="125" d="100"/>
        </p:scale>
        <p:origin x="176" y="2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E4FF23-8BD6-A5A0-5B9F-A8BC6BC824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43800" y="1517904"/>
            <a:ext cx="17907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8AEB2F-4FF4-05A7-9E53-11375B1174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4"/>
            <a:ext cx="17907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E3356FC-1A70-FA3B-316A-9AD9A431B6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4"/>
            <a:ext cx="17907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8F34667-64E0-B7FF-A17D-FCB2CBB8B7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4"/>
            <a:ext cx="17907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85577B4-452F-B016-B9AF-0E8335A841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4"/>
            <a:ext cx="17907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DDB0AD4-CE8C-D243-7968-34ADBCEB2D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4"/>
            <a:ext cx="17907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46B70AB-DA9F-C9F2-1EA4-7BA30CB4ED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4"/>
            <a:ext cx="17907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0ED3607-A8C7-4DD8-BB37-7462B9C4CF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4"/>
            <a:ext cx="17907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FC6251-ECC4-844B-BD68-D0468B4A2FD5}"/>
              </a:ext>
            </a:extLst>
          </p:cNvPr>
          <p:cNvSpPr txBox="1"/>
          <p:nvPr userDrawn="1"/>
        </p:nvSpPr>
        <p:spPr>
          <a:xfrm>
            <a:off x="609600" y="6099048"/>
            <a:ext cx="1642979" cy="38404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100" dirty="0">
                <a:solidFill>
                  <a:schemeClr val="bg2"/>
                </a:solidFill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5253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524</cp:revision>
  <cp:lastPrinted>2018-12-06T18:39:36Z</cp:lastPrinted>
  <dcterms:created xsi:type="dcterms:W3CDTF">2018-07-27T21:10:18Z</dcterms:created>
  <dcterms:modified xsi:type="dcterms:W3CDTF">2024-10-07T16:57:20Z</dcterms:modified>
</cp:coreProperties>
</file>