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7" autoAdjust="0"/>
    <p:restoredTop sz="93875" autoAdjust="0"/>
  </p:normalViewPr>
  <p:slideViewPr>
    <p:cSldViewPr>
      <p:cViewPr varScale="1">
        <p:scale>
          <a:sx n="101" d="100"/>
          <a:sy n="101" d="100"/>
        </p:scale>
        <p:origin x="200" y="7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508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71CB112-5568-0673-31BF-577628078A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43800" y="15179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E72DD23-EB47-F96D-0D52-7770D166A4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B91D86-A2AB-ED08-BCF1-8B6C779C03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A1CE732-F7FA-B96D-F695-FAAF837788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CC90FD-F154-0F82-6FC6-DC01528D24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ABFFD9-2881-8AE5-7C24-7B989D60A3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1036BA5-5E69-BF9F-D1F6-6ACCE13ED3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1BA171-31CD-B844-C5BA-49C1E22F43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60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5261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524</cp:revision>
  <cp:lastPrinted>2018-12-06T18:39:36Z</cp:lastPrinted>
  <dcterms:created xsi:type="dcterms:W3CDTF">2018-07-27T21:10:18Z</dcterms:created>
  <dcterms:modified xsi:type="dcterms:W3CDTF">2024-10-07T17:15:54Z</dcterms:modified>
</cp:coreProperties>
</file>