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63" autoAdjust="0"/>
    <p:restoredTop sz="93875" autoAdjust="0"/>
  </p:normalViewPr>
  <p:slideViewPr>
    <p:cSldViewPr>
      <p:cViewPr varScale="1">
        <p:scale>
          <a:sx n="103" d="100"/>
          <a:sy n="103" d="100"/>
        </p:scale>
        <p:origin x="176" y="7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D48816-E51C-497D-F4FE-1676AF836B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66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1C7D0F-2438-9D54-8280-03DCEDF3C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5D24A1-9061-2212-E40A-FDD817ADFD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73F25F-1DAB-699C-2845-210108984D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6828F4-7B8C-ED8D-EB5B-8577B244FF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4AF44-4752-E759-2CAD-9098AEFE20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952E97-4D19-FDA0-FE0E-96ED1A410B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2BF8AB-9312-0B4C-8C8C-709C625552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59438"/>
            <a:ext cx="1485899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526</cp:revision>
  <cp:lastPrinted>2018-12-06T18:39:36Z</cp:lastPrinted>
  <dcterms:created xsi:type="dcterms:W3CDTF">2018-07-27T21:10:18Z</dcterms:created>
  <dcterms:modified xsi:type="dcterms:W3CDTF">2024-10-07T18:45:03Z</dcterms:modified>
</cp:coreProperties>
</file>