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</p:sldIdLst>
  <p:sldSz cx="15243175" cy="8659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87" d="100"/>
          <a:sy n="87" d="100"/>
        </p:scale>
        <p:origin x="232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3154680"/>
            <a:ext cx="12801600" cy="914400"/>
          </a:xfrm>
        </p:spPr>
        <p:txBody>
          <a:bodyPr anchor="t" anchorCtr="1"/>
          <a:lstStyle>
            <a:lvl1pPr algn="ctr">
              <a:defRPr sz="35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4800600"/>
            <a:ext cx="12801600" cy="3657600"/>
          </a:xfrm>
        </p:spPr>
        <p:txBody>
          <a:bodyPr/>
          <a:lstStyle>
            <a:lvl1pPr marL="0" indent="0" algn="ctr">
              <a:buNone/>
              <a:defRPr sz="5500" baseline="0"/>
            </a:lvl1pPr>
            <a:lvl2pPr marL="571637" indent="0" algn="ctr">
              <a:buNone/>
              <a:defRPr sz="2501"/>
            </a:lvl2pPr>
            <a:lvl3pPr marL="1143274" indent="0" algn="ctr">
              <a:buNone/>
              <a:defRPr sz="2251"/>
            </a:lvl3pPr>
            <a:lvl4pPr marL="1714911" indent="0" algn="ctr">
              <a:buNone/>
              <a:defRPr sz="2000"/>
            </a:lvl4pPr>
            <a:lvl5pPr marL="2286549" indent="0" algn="ctr">
              <a:buNone/>
              <a:defRPr sz="2000"/>
            </a:lvl5pPr>
            <a:lvl6pPr marL="2858186" indent="0" algn="ctr">
              <a:buNone/>
              <a:defRPr sz="2000"/>
            </a:lvl6pPr>
            <a:lvl7pPr marL="3429823" indent="0" algn="ctr">
              <a:buNone/>
              <a:defRPr sz="2000"/>
            </a:lvl7pPr>
            <a:lvl8pPr marL="4001460" indent="0" algn="ctr">
              <a:buNone/>
              <a:defRPr sz="2000"/>
            </a:lvl8pPr>
            <a:lvl9pPr marL="4573097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4511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3154680"/>
            <a:ext cx="12801600" cy="914400"/>
          </a:xfrm>
        </p:spPr>
        <p:txBody>
          <a:bodyPr anchor="t" anchorCtr="1"/>
          <a:lstStyle>
            <a:lvl1pPr algn="ctr">
              <a:defRPr sz="35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4800600"/>
            <a:ext cx="12801600" cy="3657600"/>
          </a:xfrm>
        </p:spPr>
        <p:txBody>
          <a:bodyPr/>
          <a:lstStyle>
            <a:lvl1pPr marL="0" indent="0" algn="ctr">
              <a:buNone/>
              <a:defRPr sz="5500" baseline="0"/>
            </a:lvl1pPr>
            <a:lvl2pPr marL="571637" indent="0" algn="ctr">
              <a:buNone/>
              <a:defRPr sz="2501"/>
            </a:lvl2pPr>
            <a:lvl3pPr marL="1143274" indent="0" algn="ctr">
              <a:buNone/>
              <a:defRPr sz="2251"/>
            </a:lvl3pPr>
            <a:lvl4pPr marL="1714911" indent="0" algn="ctr">
              <a:buNone/>
              <a:defRPr sz="2000"/>
            </a:lvl4pPr>
            <a:lvl5pPr marL="2286549" indent="0" algn="ctr">
              <a:buNone/>
              <a:defRPr sz="2000"/>
            </a:lvl5pPr>
            <a:lvl6pPr marL="2858186" indent="0" algn="ctr">
              <a:buNone/>
              <a:defRPr sz="2000"/>
            </a:lvl6pPr>
            <a:lvl7pPr marL="3429823" indent="0" algn="ctr">
              <a:buNone/>
              <a:defRPr sz="2000"/>
            </a:lvl7pPr>
            <a:lvl8pPr marL="4001460" indent="0" algn="ctr">
              <a:buNone/>
              <a:defRPr sz="2000"/>
            </a:lvl8pPr>
            <a:lvl9pPr marL="4573097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605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3154680"/>
            <a:ext cx="12801600" cy="914400"/>
          </a:xfrm>
        </p:spPr>
        <p:txBody>
          <a:bodyPr anchor="t" anchorCtr="1"/>
          <a:lstStyle>
            <a:lvl1pPr algn="ctr">
              <a:defRPr sz="35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4800600"/>
            <a:ext cx="12801600" cy="3657600"/>
          </a:xfrm>
        </p:spPr>
        <p:txBody>
          <a:bodyPr/>
          <a:lstStyle>
            <a:lvl1pPr marL="0" indent="0" algn="ctr">
              <a:buNone/>
              <a:defRPr sz="5500" baseline="0"/>
            </a:lvl1pPr>
            <a:lvl2pPr marL="571637" indent="0" algn="ctr">
              <a:buNone/>
              <a:defRPr sz="2501"/>
            </a:lvl2pPr>
            <a:lvl3pPr marL="1143274" indent="0" algn="ctr">
              <a:buNone/>
              <a:defRPr sz="2251"/>
            </a:lvl3pPr>
            <a:lvl4pPr marL="1714911" indent="0" algn="ctr">
              <a:buNone/>
              <a:defRPr sz="2000"/>
            </a:lvl4pPr>
            <a:lvl5pPr marL="2286549" indent="0" algn="ctr">
              <a:buNone/>
              <a:defRPr sz="2000"/>
            </a:lvl5pPr>
            <a:lvl6pPr marL="2858186" indent="0" algn="ctr">
              <a:buNone/>
              <a:defRPr sz="2000"/>
            </a:lvl6pPr>
            <a:lvl7pPr marL="3429823" indent="0" algn="ctr">
              <a:buNone/>
              <a:defRPr sz="2000"/>
            </a:lvl7pPr>
            <a:lvl8pPr marL="4001460" indent="0" algn="ctr">
              <a:buNone/>
              <a:defRPr sz="2000"/>
            </a:lvl8pPr>
            <a:lvl9pPr marL="4573097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71988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4440" y="3154680"/>
            <a:ext cx="12801600" cy="914400"/>
          </a:xfrm>
          <a:prstGeom prst="rect">
            <a:avLst/>
          </a:prstGeom>
        </p:spPr>
        <p:txBody>
          <a:bodyPr vert="horz" lIns="91440" tIns="45720" rIns="91440" bIns="45720" rtlCol="0" anchor="t" anchorCtr="1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4440" y="4800600"/>
            <a:ext cx="12801600" cy="3657600"/>
          </a:xfrm>
          <a:prstGeom prst="rect">
            <a:avLst/>
          </a:prstGeom>
        </p:spPr>
        <p:txBody>
          <a:bodyPr vert="horz" lIns="91440" tIns="45720" rIns="91440" bIns="45720" rtlCol="0" anchor="t" anchorCtr="1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608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l" defTabSz="1143274" rtl="0" eaLnBrk="1" latinLnBrk="0" hangingPunct="1">
        <a:lnSpc>
          <a:spcPct val="90000"/>
        </a:lnSpc>
        <a:spcBef>
          <a:spcPct val="0"/>
        </a:spcBef>
        <a:buNone/>
        <a:defRPr sz="3500" b="1" i="0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143274" rtl="0" eaLnBrk="1" latinLnBrk="0" hangingPunct="1">
        <a:lnSpc>
          <a:spcPts val="5500"/>
        </a:lnSpc>
        <a:spcBef>
          <a:spcPts val="1250"/>
        </a:spcBef>
        <a:buFont typeface="Arial" panose="020B0604020202020204" pitchFamily="34" charset="0"/>
        <a:buNone/>
        <a:defRPr sz="55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857456" indent="-285819" algn="l" defTabSz="1143274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1" kern="1200">
          <a:solidFill>
            <a:schemeClr val="bg1"/>
          </a:solidFill>
          <a:latin typeface="+mn-lt"/>
          <a:ea typeface="+mn-ea"/>
          <a:cs typeface="+mn-cs"/>
        </a:defRPr>
      </a:lvl2pPr>
      <a:lvl3pPr marL="1429093" indent="-285819" algn="l" defTabSz="1143274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1" kern="1200">
          <a:solidFill>
            <a:schemeClr val="bg1"/>
          </a:solidFill>
          <a:latin typeface="+mn-lt"/>
          <a:ea typeface="+mn-ea"/>
          <a:cs typeface="+mn-cs"/>
        </a:defRPr>
      </a:lvl3pPr>
      <a:lvl4pPr marL="2000730" indent="-285819" algn="l" defTabSz="1143274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1" kern="1200">
          <a:solidFill>
            <a:schemeClr val="bg1"/>
          </a:solidFill>
          <a:latin typeface="+mn-lt"/>
          <a:ea typeface="+mn-ea"/>
          <a:cs typeface="+mn-cs"/>
        </a:defRPr>
      </a:lvl4pPr>
      <a:lvl5pPr marL="2572367" indent="-285819" algn="l" defTabSz="1143274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1" kern="1200">
          <a:solidFill>
            <a:schemeClr val="bg1"/>
          </a:solidFill>
          <a:latin typeface="+mn-lt"/>
          <a:ea typeface="+mn-ea"/>
          <a:cs typeface="+mn-cs"/>
        </a:defRPr>
      </a:lvl5pPr>
      <a:lvl6pPr marL="3144004" indent="-285819" algn="l" defTabSz="1143274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1" kern="1200">
          <a:solidFill>
            <a:schemeClr val="tx1"/>
          </a:solidFill>
          <a:latin typeface="+mn-lt"/>
          <a:ea typeface="+mn-ea"/>
          <a:cs typeface="+mn-cs"/>
        </a:defRPr>
      </a:lvl6pPr>
      <a:lvl7pPr marL="3715642" indent="-285819" algn="l" defTabSz="1143274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1" kern="1200">
          <a:solidFill>
            <a:schemeClr val="tx1"/>
          </a:solidFill>
          <a:latin typeface="+mn-lt"/>
          <a:ea typeface="+mn-ea"/>
          <a:cs typeface="+mn-cs"/>
        </a:defRPr>
      </a:lvl7pPr>
      <a:lvl8pPr marL="4287279" indent="-285819" algn="l" defTabSz="1143274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1" kern="1200">
          <a:solidFill>
            <a:schemeClr val="tx1"/>
          </a:solidFill>
          <a:latin typeface="+mn-lt"/>
          <a:ea typeface="+mn-ea"/>
          <a:cs typeface="+mn-cs"/>
        </a:defRPr>
      </a:lvl8pPr>
      <a:lvl9pPr marL="4858916" indent="-285819" algn="l" defTabSz="1143274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3274" rtl="0" eaLnBrk="1" latinLnBrk="0" hangingPunct="1">
        <a:defRPr sz="2251" kern="1200">
          <a:solidFill>
            <a:schemeClr val="tx1"/>
          </a:solidFill>
          <a:latin typeface="+mn-lt"/>
          <a:ea typeface="+mn-ea"/>
          <a:cs typeface="+mn-cs"/>
        </a:defRPr>
      </a:lvl1pPr>
      <a:lvl2pPr marL="571637" algn="l" defTabSz="1143274" rtl="0" eaLnBrk="1" latinLnBrk="0" hangingPunct="1">
        <a:defRPr sz="2251" kern="1200">
          <a:solidFill>
            <a:schemeClr val="tx1"/>
          </a:solidFill>
          <a:latin typeface="+mn-lt"/>
          <a:ea typeface="+mn-ea"/>
          <a:cs typeface="+mn-cs"/>
        </a:defRPr>
      </a:lvl2pPr>
      <a:lvl3pPr marL="1143274" algn="l" defTabSz="1143274" rtl="0" eaLnBrk="1" latinLnBrk="0" hangingPunct="1">
        <a:defRPr sz="2251" kern="1200">
          <a:solidFill>
            <a:schemeClr val="tx1"/>
          </a:solidFill>
          <a:latin typeface="+mn-lt"/>
          <a:ea typeface="+mn-ea"/>
          <a:cs typeface="+mn-cs"/>
        </a:defRPr>
      </a:lvl3pPr>
      <a:lvl4pPr marL="1714911" algn="l" defTabSz="1143274" rtl="0" eaLnBrk="1" latinLnBrk="0" hangingPunct="1">
        <a:defRPr sz="2251" kern="1200">
          <a:solidFill>
            <a:schemeClr val="tx1"/>
          </a:solidFill>
          <a:latin typeface="+mn-lt"/>
          <a:ea typeface="+mn-ea"/>
          <a:cs typeface="+mn-cs"/>
        </a:defRPr>
      </a:lvl4pPr>
      <a:lvl5pPr marL="2286549" algn="l" defTabSz="1143274" rtl="0" eaLnBrk="1" latinLnBrk="0" hangingPunct="1">
        <a:defRPr sz="2251" kern="1200">
          <a:solidFill>
            <a:schemeClr val="tx1"/>
          </a:solidFill>
          <a:latin typeface="+mn-lt"/>
          <a:ea typeface="+mn-ea"/>
          <a:cs typeface="+mn-cs"/>
        </a:defRPr>
      </a:lvl5pPr>
      <a:lvl6pPr marL="2858186" algn="l" defTabSz="1143274" rtl="0" eaLnBrk="1" latinLnBrk="0" hangingPunct="1">
        <a:defRPr sz="2251" kern="1200">
          <a:solidFill>
            <a:schemeClr val="tx1"/>
          </a:solidFill>
          <a:latin typeface="+mn-lt"/>
          <a:ea typeface="+mn-ea"/>
          <a:cs typeface="+mn-cs"/>
        </a:defRPr>
      </a:lvl6pPr>
      <a:lvl7pPr marL="3429823" algn="l" defTabSz="1143274" rtl="0" eaLnBrk="1" latinLnBrk="0" hangingPunct="1">
        <a:defRPr sz="2251" kern="1200">
          <a:solidFill>
            <a:schemeClr val="tx1"/>
          </a:solidFill>
          <a:latin typeface="+mn-lt"/>
          <a:ea typeface="+mn-ea"/>
          <a:cs typeface="+mn-cs"/>
        </a:defRPr>
      </a:lvl7pPr>
      <a:lvl8pPr marL="4001460" algn="l" defTabSz="1143274" rtl="0" eaLnBrk="1" latinLnBrk="0" hangingPunct="1">
        <a:defRPr sz="2251" kern="1200">
          <a:solidFill>
            <a:schemeClr val="tx1"/>
          </a:solidFill>
          <a:latin typeface="+mn-lt"/>
          <a:ea typeface="+mn-ea"/>
          <a:cs typeface="+mn-cs"/>
        </a:defRPr>
      </a:lvl8pPr>
      <a:lvl9pPr marL="4573097" algn="l" defTabSz="1143274" rtl="0" eaLnBrk="1" latinLnBrk="0" hangingPunct="1">
        <a:defRPr sz="22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59E76-394B-1142-905F-3E86799A83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3A9F2C-5FD4-B04C-B821-F54AA2BF98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59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BF20C-250C-2C4C-AD98-AA25DD45D6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D069C3-2D0C-4F42-8298-3297376231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29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50A6C2-FDD1-A54B-A2DA-0B04CB18DA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6FA27C9-513F-084F-B904-952BD11A77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1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2</cp:revision>
  <dcterms:created xsi:type="dcterms:W3CDTF">2020-10-28T16:29:39Z</dcterms:created>
  <dcterms:modified xsi:type="dcterms:W3CDTF">2020-10-28T16:44:37Z</dcterms:modified>
</cp:coreProperties>
</file>