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5980113" cy="7981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 snapToObjects="1">
      <p:cViewPr>
        <p:scale>
          <a:sx n="105" d="100"/>
          <a:sy n="105" d="100"/>
        </p:scale>
        <p:origin x="2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>
            <a:extLst>
              <a:ext uri="{FF2B5EF4-FFF2-40B4-BE49-F238E27FC236}">
                <a16:creationId xmlns:a16="http://schemas.microsoft.com/office/drawing/2014/main" id="{F2857E37-1BE9-DD43-95D1-8A313A2AF3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980113" cy="5019949"/>
          </a:xfrm>
          <a:custGeom>
            <a:avLst/>
            <a:gdLst>
              <a:gd name="connsiteX0" fmla="*/ 0 w 5980113"/>
              <a:gd name="connsiteY0" fmla="*/ 0 h 5019949"/>
              <a:gd name="connsiteX1" fmla="*/ 5980113 w 5980113"/>
              <a:gd name="connsiteY1" fmla="*/ 0 h 5019949"/>
              <a:gd name="connsiteX2" fmla="*/ 5980113 w 5980113"/>
              <a:gd name="connsiteY2" fmla="*/ 4057416 h 5019949"/>
              <a:gd name="connsiteX3" fmla="*/ 1 w 5980113"/>
              <a:gd name="connsiteY3" fmla="*/ 5019949 h 5019949"/>
              <a:gd name="connsiteX4" fmla="*/ 0 w 5980113"/>
              <a:gd name="connsiteY4" fmla="*/ 5019879 h 5019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0113" h="5019949">
                <a:moveTo>
                  <a:pt x="0" y="0"/>
                </a:moveTo>
                <a:lnTo>
                  <a:pt x="5980113" y="0"/>
                </a:lnTo>
                <a:lnTo>
                  <a:pt x="5980113" y="4057416"/>
                </a:lnTo>
                <a:cubicBezTo>
                  <a:pt x="2429073" y="3692460"/>
                  <a:pt x="106093" y="4933021"/>
                  <a:pt x="1" y="5019949"/>
                </a:cubicBezTo>
                <a:lnTo>
                  <a:pt x="0" y="5019879"/>
                </a:lnTo>
                <a:close/>
              </a:path>
            </a:pathLst>
          </a:cu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4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36CCD668-FC83-E642-83C7-56B372E42811}"/>
              </a:ext>
            </a:extLst>
          </p:cNvPr>
          <p:cNvSpPr/>
          <p:nvPr userDrawn="1"/>
        </p:nvSpPr>
        <p:spPr>
          <a:xfrm>
            <a:off x="0" y="0"/>
            <a:ext cx="5980113" cy="7981950"/>
          </a:xfrm>
          <a:prstGeom prst="rect">
            <a:avLst/>
          </a:prstGeom>
          <a:solidFill>
            <a:srgbClr val="005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 descr="A close up of a logo&#10;&#10;Description automatically generated">
            <a:extLst>
              <a:ext uri="{FF2B5EF4-FFF2-40B4-BE49-F238E27FC236}">
                <a16:creationId xmlns:a16="http://schemas.microsoft.com/office/drawing/2014/main" id="{19C8EFB7-26EB-A94B-AE7C-9091F195D7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059"/>
            <a:ext cx="5980113" cy="79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76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598018" rtl="0" eaLnBrk="1" latinLnBrk="0" hangingPunct="1">
        <a:lnSpc>
          <a:spcPct val="90000"/>
        </a:lnSpc>
        <a:spcBef>
          <a:spcPct val="0"/>
        </a:spcBef>
        <a:buNone/>
        <a:defRPr sz="28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9504" indent="-149504" algn="l" defTabSz="598018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1831" kern="1200">
          <a:solidFill>
            <a:schemeClr val="tx1"/>
          </a:solidFill>
          <a:latin typeface="+mn-lt"/>
          <a:ea typeface="+mn-ea"/>
          <a:cs typeface="+mn-cs"/>
        </a:defRPr>
      </a:lvl1pPr>
      <a:lvl2pPr marL="448513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570" kern="1200">
          <a:solidFill>
            <a:schemeClr val="tx1"/>
          </a:solidFill>
          <a:latin typeface="+mn-lt"/>
          <a:ea typeface="+mn-ea"/>
          <a:cs typeface="+mn-cs"/>
        </a:defRPr>
      </a:lvl2pPr>
      <a:lvl3pPr marL="747522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308" kern="1200">
          <a:solidFill>
            <a:schemeClr val="tx1"/>
          </a:solidFill>
          <a:latin typeface="+mn-lt"/>
          <a:ea typeface="+mn-ea"/>
          <a:cs typeface="+mn-cs"/>
        </a:defRPr>
      </a:lvl3pPr>
      <a:lvl4pPr marL="1046531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7" kern="1200">
          <a:solidFill>
            <a:schemeClr val="tx1"/>
          </a:solidFill>
          <a:latin typeface="+mn-lt"/>
          <a:ea typeface="+mn-ea"/>
          <a:cs typeface="+mn-cs"/>
        </a:defRPr>
      </a:lvl4pPr>
      <a:lvl5pPr marL="1345540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7" kern="1200">
          <a:solidFill>
            <a:schemeClr val="tx1"/>
          </a:solidFill>
          <a:latin typeface="+mn-lt"/>
          <a:ea typeface="+mn-ea"/>
          <a:cs typeface="+mn-cs"/>
        </a:defRPr>
      </a:lvl5pPr>
      <a:lvl6pPr marL="1644548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7" kern="1200">
          <a:solidFill>
            <a:schemeClr val="tx1"/>
          </a:solidFill>
          <a:latin typeface="+mn-lt"/>
          <a:ea typeface="+mn-ea"/>
          <a:cs typeface="+mn-cs"/>
        </a:defRPr>
      </a:lvl6pPr>
      <a:lvl7pPr marL="1943557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7" kern="1200">
          <a:solidFill>
            <a:schemeClr val="tx1"/>
          </a:solidFill>
          <a:latin typeface="+mn-lt"/>
          <a:ea typeface="+mn-ea"/>
          <a:cs typeface="+mn-cs"/>
        </a:defRPr>
      </a:lvl7pPr>
      <a:lvl8pPr marL="2242566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7" kern="1200">
          <a:solidFill>
            <a:schemeClr val="tx1"/>
          </a:solidFill>
          <a:latin typeface="+mn-lt"/>
          <a:ea typeface="+mn-ea"/>
          <a:cs typeface="+mn-cs"/>
        </a:defRPr>
      </a:lvl8pPr>
      <a:lvl9pPr marL="2541575" indent="-149504" algn="l" defTabSz="598018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1pPr>
      <a:lvl2pPr marL="299009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2pPr>
      <a:lvl3pPr marL="598018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3pPr>
      <a:lvl4pPr marL="897026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4pPr>
      <a:lvl5pPr marL="1196035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5pPr>
      <a:lvl6pPr marL="1495044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6pPr>
      <a:lvl7pPr marL="1794053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7pPr>
      <a:lvl8pPr marL="2093062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8pPr>
      <a:lvl9pPr marL="2392070" algn="l" defTabSz="598018" rtl="0" eaLnBrk="1" latinLnBrk="0" hangingPunct="1">
        <a:defRPr sz="11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F2528A9-481E-B244-ACFC-C619349634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36739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4</cp:revision>
  <dcterms:created xsi:type="dcterms:W3CDTF">2020-04-02T20:57:25Z</dcterms:created>
  <dcterms:modified xsi:type="dcterms:W3CDTF">2020-04-02T21:35:42Z</dcterms:modified>
</cp:coreProperties>
</file>