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0" r:id="rId1"/>
  </p:sldMasterIdLst>
  <p:notesMasterIdLst>
    <p:notesMasterId r:id="rId17"/>
  </p:notesMasterIdLst>
  <p:handoutMasterIdLst>
    <p:handoutMasterId r:id="rId18"/>
  </p:handoutMasterIdLst>
  <p:sldIdLst>
    <p:sldId id="6289" r:id="rId2"/>
    <p:sldId id="6305" r:id="rId3"/>
    <p:sldId id="6303" r:id="rId4"/>
    <p:sldId id="6306" r:id="rId5"/>
    <p:sldId id="6301" r:id="rId6"/>
    <p:sldId id="6302" r:id="rId7"/>
    <p:sldId id="6290" r:id="rId8"/>
    <p:sldId id="6298" r:id="rId9"/>
    <p:sldId id="6293" r:id="rId10"/>
    <p:sldId id="6292" r:id="rId11"/>
    <p:sldId id="6299" r:id="rId12"/>
    <p:sldId id="6294" r:id="rId13"/>
    <p:sldId id="6297" r:id="rId14"/>
    <p:sldId id="6300" r:id="rId15"/>
    <p:sldId id="6295" r:id="rId16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rell, Diane" initials="FD" lastIdx="3" clrIdx="0">
    <p:extLst>
      <p:ext uri="{19B8F6BF-5375-455C-9EA6-DF929625EA0E}">
        <p15:presenceInfo xmlns:p15="http://schemas.microsoft.com/office/powerpoint/2012/main" userId="S-1-5-21-1201136512-338651082-2666762323-2904491" providerId="AD"/>
      </p:ext>
    </p:extLst>
  </p:cmAuthor>
  <p:cmAuthor id="2" name="Khoury, James (ACC)" initials="JMK" lastIdx="3" clrIdx="1">
    <p:extLst>
      <p:ext uri="{19B8F6BF-5375-455C-9EA6-DF929625EA0E}">
        <p15:presenceInfo xmlns:p15="http://schemas.microsoft.com/office/powerpoint/2012/main" userId="Khoury, James (ACC)" providerId="None"/>
      </p:ext>
    </p:extLst>
  </p:cmAuthor>
  <p:cmAuthor id="3" name="Herron, Tracy" initials="HT" lastIdx="0" clrIdx="2">
    <p:extLst>
      <p:ext uri="{19B8F6BF-5375-455C-9EA6-DF929625EA0E}">
        <p15:presenceInfo xmlns:p15="http://schemas.microsoft.com/office/powerpoint/2012/main" userId="S-1-5-21-1201136512-338651082-2666762323-50747" providerId="AD"/>
      </p:ext>
    </p:extLst>
  </p:cmAuthor>
  <p:cmAuthor id="4" name="Farrell, Diane" initials="FD [2]" lastIdx="22" clrIdx="3">
    <p:extLst>
      <p:ext uri="{19B8F6BF-5375-455C-9EA6-DF929625EA0E}">
        <p15:presenceInfo xmlns:p15="http://schemas.microsoft.com/office/powerpoint/2012/main" userId="S::diane.farrell@nordson.com::de0a48ac-0652-4dee-bbc2-ee62f686bff1" providerId="AD"/>
      </p:ext>
    </p:extLst>
  </p:cmAuthor>
  <p:cmAuthor id="5" name="Mahoney, Lara" initials="ML" lastIdx="68" clrIdx="4">
    <p:extLst>
      <p:ext uri="{19B8F6BF-5375-455C-9EA6-DF929625EA0E}">
        <p15:presenceInfo xmlns:p15="http://schemas.microsoft.com/office/powerpoint/2012/main" userId="S::lara.mahoney@nordson.com::93f5beff-caf1-4d7d-99b2-f25436ad097f" providerId="AD"/>
      </p:ext>
    </p:extLst>
  </p:cmAuthor>
  <p:cmAuthor id="6" name="Joseph Kelley" initials="JK" lastIdx="11" clrIdx="5">
    <p:extLst>
      <p:ext uri="{19B8F6BF-5375-455C-9EA6-DF929625EA0E}">
        <p15:presenceInfo xmlns:p15="http://schemas.microsoft.com/office/powerpoint/2012/main" userId="S::joseph.kelley@nordson.com::f291b0be-6b2d-414c-9652-27b0d7284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A7A"/>
    <a:srgbClr val="FF8538"/>
    <a:srgbClr val="009242"/>
    <a:srgbClr val="9DAABE"/>
    <a:srgbClr val="CC3300"/>
    <a:srgbClr val="CC4700"/>
    <a:srgbClr val="00A249"/>
    <a:srgbClr val="00A84C"/>
    <a:srgbClr val="00CC99"/>
    <a:srgbClr val="418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1"/>
    <p:restoredTop sz="94694"/>
  </p:normalViewPr>
  <p:slideViewPr>
    <p:cSldViewPr snapToGrid="0">
      <p:cViewPr varScale="1">
        <p:scale>
          <a:sx n="86" d="100"/>
          <a:sy n="86" d="100"/>
        </p:scale>
        <p:origin x="2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>
            <a:extLst>
              <a:ext uri="{FF2B5EF4-FFF2-40B4-BE49-F238E27FC236}">
                <a16:creationId xmlns:a16="http://schemas.microsoft.com/office/drawing/2014/main" id="{EC6E5F22-17B6-432F-8CBD-7FD54C653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8753476"/>
            <a:ext cx="20240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6" tIns="46573" rIns="93146" bIns="4657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3795" name="Rectangle 11">
            <a:extLst>
              <a:ext uri="{FF2B5EF4-FFF2-40B4-BE49-F238E27FC236}">
                <a16:creationId xmlns:a16="http://schemas.microsoft.com/office/drawing/2014/main" id="{7BD576D1-45D4-4994-9064-8DF9A7C13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6" y="344489"/>
            <a:ext cx="37385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6" tIns="46573" rIns="93146" bIns="4657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AA084D47-CC2A-492A-9FD8-1BF037543016}" type="slidenum">
              <a:rPr lang="en-US" altLang="en-US" sz="600"/>
              <a:pPr>
                <a:defRPr/>
              </a:pPr>
              <a:t>‹#›</a:t>
            </a:fld>
            <a:endParaRPr lang="en-US" altLang="en-US" sz="1200"/>
          </a:p>
        </p:txBody>
      </p:sp>
      <p:pic>
        <p:nvPicPr>
          <p:cNvPr id="34820" name="Picture 4" descr="logo.jpg">
            <a:extLst>
              <a:ext uri="{FF2B5EF4-FFF2-40B4-BE49-F238E27FC236}">
                <a16:creationId xmlns:a16="http://schemas.microsoft.com/office/drawing/2014/main" id="{E15A139F-551A-4081-BAD6-CCAFC4086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8537578"/>
            <a:ext cx="996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156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5BA4E3C0-CA6F-4795-A537-14C1DD31E2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C9749048-DFD4-49C8-9C88-E71C9C9518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5138" y="4416427"/>
            <a:ext cx="60753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6" tIns="46573" rIns="93146" bIns="46573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 Second level</a:t>
            </a:r>
          </a:p>
          <a:p>
            <a:pPr lvl="2"/>
            <a:r>
              <a:rPr lang="en-US" noProof="0"/>
              <a:t> Third level</a:t>
            </a:r>
          </a:p>
          <a:p>
            <a:pPr lvl="3"/>
            <a:r>
              <a:rPr lang="en-US" noProof="0"/>
              <a:t> Fourth level</a:t>
            </a:r>
          </a:p>
          <a:p>
            <a:pPr lvl="4"/>
            <a:r>
              <a:rPr lang="en-US" noProof="0"/>
              <a:t> Fifth level</a:t>
            </a:r>
          </a:p>
        </p:txBody>
      </p:sp>
      <p:sp>
        <p:nvSpPr>
          <p:cNvPr id="32772" name="Rectangle 18">
            <a:extLst>
              <a:ext uri="{FF2B5EF4-FFF2-40B4-BE49-F238E27FC236}">
                <a16:creationId xmlns:a16="http://schemas.microsoft.com/office/drawing/2014/main" id="{4895C5A0-4273-499E-912F-8E4CF1B4A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6" y="344489"/>
            <a:ext cx="37385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6" tIns="46573" rIns="93146" bIns="4657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8096FB8A-F5DC-400F-B662-A120A3F5EE87}" type="slidenum">
              <a:rPr lang="en-US" altLang="en-US" sz="600"/>
              <a:pPr>
                <a:defRPr/>
              </a:pPr>
              <a:t>‹#›</a:t>
            </a:fld>
            <a:endParaRPr lang="en-US" altLang="en-US" sz="1200"/>
          </a:p>
        </p:txBody>
      </p:sp>
      <p:pic>
        <p:nvPicPr>
          <p:cNvPr id="33797" name="Picture 5" descr="logo.jpg">
            <a:extLst>
              <a:ext uri="{FF2B5EF4-FFF2-40B4-BE49-F238E27FC236}">
                <a16:creationId xmlns:a16="http://schemas.microsoft.com/office/drawing/2014/main" id="{0B476A12-0EE4-4663-B10F-DFFB9ABA8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8537578"/>
            <a:ext cx="996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495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scend_Cov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A243F706-651F-B44B-A0C0-675F5986B869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4800600"/>
            <a:ext cx="4263220" cy="914400"/>
          </a:xfrm>
        </p:spPr>
        <p:txBody>
          <a:bodyPr lIns="91440" tIns="45720" rIns="91440" bIns="45720"/>
          <a:lstStyle>
            <a:lvl1pPr marL="0" indent="0">
              <a:lnSpc>
                <a:spcPct val="150000"/>
              </a:lnSpc>
              <a:buFont typeface="Wingdings" charset="2"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EB276EF-F72D-2A4C-81AE-69F0B7981C6E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2514600"/>
            <a:ext cx="4263219" cy="2286000"/>
          </a:xfrm>
          <a:prstGeom prst="rect">
            <a:avLst/>
          </a:prstGeom>
        </p:spPr>
        <p:txBody>
          <a:bodyPr lIns="0" tIns="45720" rIns="91440" bIns="45720" anchor="t" anchorCtr="0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90421E-7A28-BC42-911B-EA842B1B08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969263" cy="33158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AC238C-3B0A-5442-ACC4-D625394D2E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1877" y="5894388"/>
            <a:ext cx="2097698" cy="476250"/>
          </a:xfrm>
        </p:spPr>
        <p:txBody>
          <a:bodyPr anchor="ctr" anchorCtr="0"/>
          <a:lstStyle>
            <a:lvl1pPr marL="0" indent="0">
              <a:buNone/>
              <a:defRPr sz="14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485303-9081-724A-8D85-9618207040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0890" y="5894388"/>
            <a:ext cx="2297723" cy="476250"/>
          </a:xfrm>
        </p:spPr>
        <p:txBody>
          <a:bodyPr anchor="ctr" anchorCtr="0"/>
          <a:lstStyle>
            <a:lvl1pPr marL="0" indent="0">
              <a:buNone/>
              <a:defRPr sz="14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53E5787-1E21-8E44-BCED-4C751E14A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9929" y="5894388"/>
            <a:ext cx="2319702" cy="476250"/>
          </a:xfrm>
        </p:spPr>
        <p:txBody>
          <a:bodyPr anchor="ctr" anchorCtr="0"/>
          <a:lstStyle>
            <a:lvl1pPr marL="0" indent="0">
              <a:buNone/>
              <a:defRPr sz="14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705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nd_Section_Gree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799" y="1828800"/>
            <a:ext cx="6172200" cy="411321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4CA22B-D3A4-3545-8C45-D48F97CBB1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37" y="6007608"/>
            <a:ext cx="969263" cy="33159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A0F5953-7DFA-F242-83AD-AD36EBF37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77" y="6096000"/>
            <a:ext cx="508000" cy="381000"/>
          </a:xfrm>
          <a:prstGeom prst="rect">
            <a:avLst/>
          </a:prstGeom>
        </p:spPr>
        <p:txBody>
          <a:bodyPr/>
          <a:lstStyle/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D7A8A-C776-194E-B1E5-F69456FCF0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799" y="0"/>
            <a:ext cx="8621039" cy="1322388"/>
          </a:xfrm>
        </p:spPr>
        <p:txBody>
          <a:bodyPr lIns="91440" anchor="ctr" anchorCtr="0"/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  <a:lvl2pPr>
              <a:defRPr sz="1800" b="1" i="0" baseline="0">
                <a:solidFill>
                  <a:schemeClr val="bg1"/>
                </a:solidFill>
              </a:defRPr>
            </a:lvl2pPr>
            <a:lvl3pPr>
              <a:defRPr sz="1800" b="1" i="0" baseline="0">
                <a:solidFill>
                  <a:schemeClr val="bg1"/>
                </a:solidFill>
              </a:defRPr>
            </a:lvl3pPr>
            <a:lvl4pPr>
              <a:defRPr sz="1800" b="1" i="0" baseline="0">
                <a:solidFill>
                  <a:schemeClr val="bg1"/>
                </a:solidFill>
              </a:defRPr>
            </a:lvl4pPr>
            <a:lvl5pPr>
              <a:defRPr sz="18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63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nd_Content_1col_Gree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 userDrawn="1">
            <p:ph type="body" idx="1" hasCustomPrompt="1"/>
          </p:nvPr>
        </p:nvSpPr>
        <p:spPr>
          <a:xfrm>
            <a:off x="685800" y="914400"/>
            <a:ext cx="10972800" cy="6397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5"/>
          <p:cNvSpPr>
            <a:spLocks noGrp="1"/>
          </p:cNvSpPr>
          <p:nvPr userDrawn="1">
            <p:ph sz="half" idx="2" hasCustomPrompt="1"/>
          </p:nvPr>
        </p:nvSpPr>
        <p:spPr>
          <a:xfrm>
            <a:off x="685800" y="1600199"/>
            <a:ext cx="10972800" cy="4343400"/>
          </a:xfrm>
        </p:spPr>
        <p:txBody>
          <a:bodyPr/>
          <a:lstStyle/>
          <a:p>
            <a:r>
              <a:rPr lang="en-US"/>
              <a:t>Click to add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77B72D-4481-924A-83FD-555B450B31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37" y="6007608"/>
            <a:ext cx="969263" cy="33159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057EE836-6B9B-5D4E-9A3C-20C492B1C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77" y="6096000"/>
            <a:ext cx="508000" cy="381000"/>
          </a:xfrm>
          <a:prstGeom prst="rect">
            <a:avLst/>
          </a:prstGeom>
        </p:spPr>
        <p:txBody>
          <a:bodyPr/>
          <a:lstStyle/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E5211-6DC0-954F-B925-A42FAB81B4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0"/>
            <a:ext cx="8621038" cy="475488"/>
          </a:xfrm>
        </p:spPr>
        <p:txBody>
          <a:bodyPr lIns="91440" anchor="ctr" anchorCtr="0"/>
          <a:lstStyle>
            <a:lvl1pPr marL="0" indent="0">
              <a:buNone/>
              <a:defRPr sz="1500" b="1" i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36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nd_Content_2col_Gree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 userDrawn="1">
            <p:ph type="body" idx="1" hasCustomPrompt="1"/>
          </p:nvPr>
        </p:nvSpPr>
        <p:spPr>
          <a:xfrm>
            <a:off x="685800" y="914400"/>
            <a:ext cx="5257800" cy="6397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5"/>
          <p:cNvSpPr>
            <a:spLocks noGrp="1"/>
          </p:cNvSpPr>
          <p:nvPr userDrawn="1">
            <p:ph sz="half" idx="2" hasCustomPrompt="1"/>
          </p:nvPr>
        </p:nvSpPr>
        <p:spPr>
          <a:xfrm>
            <a:off x="685800" y="1600199"/>
            <a:ext cx="5257800" cy="4343400"/>
          </a:xfrm>
        </p:spPr>
        <p:txBody>
          <a:bodyPr/>
          <a:lstStyle/>
          <a:p>
            <a:r>
              <a:rPr lang="en-US"/>
              <a:t>Click to add text</a:t>
            </a:r>
          </a:p>
        </p:txBody>
      </p:sp>
      <p:sp>
        <p:nvSpPr>
          <p:cNvPr id="9" name="Text Placeholder 6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6400800" y="914400"/>
            <a:ext cx="5257800" cy="6397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Content Placeholder 7"/>
          <p:cNvSpPr>
            <a:spLocks noGrp="1"/>
          </p:cNvSpPr>
          <p:nvPr userDrawn="1">
            <p:ph sz="quarter" idx="4" hasCustomPrompt="1"/>
          </p:nvPr>
        </p:nvSpPr>
        <p:spPr>
          <a:xfrm>
            <a:off x="6400800" y="1600199"/>
            <a:ext cx="5257800" cy="4343400"/>
          </a:xfrm>
        </p:spPr>
        <p:txBody>
          <a:bodyPr/>
          <a:lstStyle/>
          <a:p>
            <a:r>
              <a:rPr lang="en-US"/>
              <a:t>Click to add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77B72D-4481-924A-83FD-555B450B31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37" y="6007608"/>
            <a:ext cx="969263" cy="33159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057EE836-6B9B-5D4E-9A3C-20C492B1C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77" y="6096000"/>
            <a:ext cx="508000" cy="381000"/>
          </a:xfrm>
          <a:prstGeom prst="rect">
            <a:avLst/>
          </a:prstGeom>
        </p:spPr>
        <p:txBody>
          <a:bodyPr/>
          <a:lstStyle/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E5211-6DC0-954F-B925-A42FAB81B4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0"/>
            <a:ext cx="8621038" cy="475488"/>
          </a:xfrm>
        </p:spPr>
        <p:txBody>
          <a:bodyPr lIns="91440" anchor="ctr" anchorCtr="0"/>
          <a:lstStyle>
            <a:lvl1pPr marL="0" indent="0">
              <a:buNone/>
              <a:defRPr sz="1500" b="1" i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196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nd_Section_Blu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797" y="1828800"/>
            <a:ext cx="8686800" cy="411321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4CA22B-D3A4-3545-8C45-D48F97CBB1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37" y="6007608"/>
            <a:ext cx="969263" cy="33159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A0F5953-7DFA-F242-83AD-AD36EBF37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77" y="6096000"/>
            <a:ext cx="508000" cy="381000"/>
          </a:xfrm>
          <a:prstGeom prst="rect">
            <a:avLst/>
          </a:prstGeom>
        </p:spPr>
        <p:txBody>
          <a:bodyPr/>
          <a:lstStyle/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D7A8A-C776-194E-B1E5-F69456FCF0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798" y="0"/>
            <a:ext cx="8686800" cy="1322388"/>
          </a:xfrm>
        </p:spPr>
        <p:txBody>
          <a:bodyPr lIns="91440" anchor="ctr" anchorCtr="0"/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  <a:lvl2pPr>
              <a:defRPr sz="1800" b="1" i="0" baseline="0">
                <a:solidFill>
                  <a:schemeClr val="bg1"/>
                </a:solidFill>
              </a:defRPr>
            </a:lvl2pPr>
            <a:lvl3pPr>
              <a:defRPr sz="1800" b="1" i="0" baseline="0">
                <a:solidFill>
                  <a:schemeClr val="bg1"/>
                </a:solidFill>
              </a:defRPr>
            </a:lvl3pPr>
            <a:lvl4pPr>
              <a:defRPr sz="1800" b="1" i="0" baseline="0">
                <a:solidFill>
                  <a:schemeClr val="bg1"/>
                </a:solidFill>
              </a:defRPr>
            </a:lvl4pPr>
            <a:lvl5pPr>
              <a:defRPr sz="18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667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nd_Content_1col_Blu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 userDrawn="1">
            <p:ph type="body" idx="1" hasCustomPrompt="1"/>
          </p:nvPr>
        </p:nvSpPr>
        <p:spPr>
          <a:xfrm>
            <a:off x="685800" y="914400"/>
            <a:ext cx="10972800" cy="6397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5"/>
          <p:cNvSpPr>
            <a:spLocks noGrp="1"/>
          </p:cNvSpPr>
          <p:nvPr userDrawn="1">
            <p:ph sz="half" idx="2" hasCustomPrompt="1"/>
          </p:nvPr>
        </p:nvSpPr>
        <p:spPr>
          <a:xfrm>
            <a:off x="685800" y="1600199"/>
            <a:ext cx="10972800" cy="4343400"/>
          </a:xfrm>
        </p:spPr>
        <p:txBody>
          <a:bodyPr/>
          <a:lstStyle/>
          <a:p>
            <a:r>
              <a:rPr lang="en-US" dirty="0"/>
              <a:t>Click to add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77B72D-4481-924A-83FD-555B450B31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37" y="6007608"/>
            <a:ext cx="969263" cy="33159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057EE836-6B9B-5D4E-9A3C-20C492B1C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77" y="6096000"/>
            <a:ext cx="508000" cy="381000"/>
          </a:xfrm>
          <a:prstGeom prst="rect">
            <a:avLst/>
          </a:prstGeom>
        </p:spPr>
        <p:txBody>
          <a:bodyPr/>
          <a:lstStyle/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E5211-6DC0-954F-B925-A42FAB81B4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0"/>
            <a:ext cx="8621038" cy="475488"/>
          </a:xfrm>
        </p:spPr>
        <p:txBody>
          <a:bodyPr lIns="91440" anchor="ctr" anchorCtr="0"/>
          <a:lstStyle>
            <a:lvl1pPr marL="0" indent="0">
              <a:buNone/>
              <a:defRPr sz="1500" b="1" i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82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nd_Content_2col_Blu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 userDrawn="1">
            <p:ph type="body" idx="1" hasCustomPrompt="1"/>
          </p:nvPr>
        </p:nvSpPr>
        <p:spPr>
          <a:xfrm>
            <a:off x="685800" y="914400"/>
            <a:ext cx="5257800" cy="6397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5"/>
          <p:cNvSpPr>
            <a:spLocks noGrp="1"/>
          </p:cNvSpPr>
          <p:nvPr userDrawn="1">
            <p:ph sz="half" idx="2" hasCustomPrompt="1"/>
          </p:nvPr>
        </p:nvSpPr>
        <p:spPr>
          <a:xfrm>
            <a:off x="685800" y="1600199"/>
            <a:ext cx="5257800" cy="4343400"/>
          </a:xfrm>
        </p:spPr>
        <p:txBody>
          <a:bodyPr/>
          <a:lstStyle/>
          <a:p>
            <a:r>
              <a:rPr lang="en-US"/>
              <a:t>Click to add text</a:t>
            </a:r>
          </a:p>
        </p:txBody>
      </p:sp>
      <p:sp>
        <p:nvSpPr>
          <p:cNvPr id="9" name="Text Placeholder 6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6400800" y="914400"/>
            <a:ext cx="5257800" cy="6397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Content Placeholder 7"/>
          <p:cNvSpPr>
            <a:spLocks noGrp="1"/>
          </p:cNvSpPr>
          <p:nvPr userDrawn="1">
            <p:ph sz="quarter" idx="4" hasCustomPrompt="1"/>
          </p:nvPr>
        </p:nvSpPr>
        <p:spPr>
          <a:xfrm>
            <a:off x="6400800" y="1600199"/>
            <a:ext cx="5257800" cy="4343400"/>
          </a:xfrm>
        </p:spPr>
        <p:txBody>
          <a:bodyPr/>
          <a:lstStyle/>
          <a:p>
            <a:r>
              <a:rPr lang="en-US" dirty="0"/>
              <a:t>Click to add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77B72D-4481-924A-83FD-555B450B31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37" y="6007608"/>
            <a:ext cx="969263" cy="33159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057EE836-6B9B-5D4E-9A3C-20C492B1C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77" y="6096000"/>
            <a:ext cx="508000" cy="381000"/>
          </a:xfrm>
          <a:prstGeom prst="rect">
            <a:avLst/>
          </a:prstGeom>
        </p:spPr>
        <p:txBody>
          <a:bodyPr/>
          <a:lstStyle/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E5211-6DC0-954F-B925-A42FAB81B4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0"/>
            <a:ext cx="8621038" cy="475488"/>
          </a:xfrm>
        </p:spPr>
        <p:txBody>
          <a:bodyPr lIns="91440" anchor="ctr" anchorCtr="0"/>
          <a:lstStyle>
            <a:lvl1pPr marL="0" indent="0">
              <a:buNone/>
              <a:defRPr sz="1500" b="1" i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299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519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scend_Diagram_202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5C98ECF4-FE5E-B6C1-4017-11E0C59FF7AE}"/>
              </a:ext>
            </a:extLst>
          </p:cNvPr>
          <p:cNvSpPr/>
          <p:nvPr userDrawn="1"/>
        </p:nvSpPr>
        <p:spPr>
          <a:xfrm>
            <a:off x="0" y="0"/>
            <a:ext cx="9063983" cy="6858000"/>
          </a:xfrm>
          <a:custGeom>
            <a:avLst/>
            <a:gdLst>
              <a:gd name="connsiteX0" fmla="*/ 0 w 9026769"/>
              <a:gd name="connsiteY0" fmla="*/ 0 h 6858000"/>
              <a:gd name="connsiteX1" fmla="*/ 9026769 w 9026769"/>
              <a:gd name="connsiteY1" fmla="*/ 0 h 6858000"/>
              <a:gd name="connsiteX2" fmla="*/ 9026769 w 9026769"/>
              <a:gd name="connsiteY2" fmla="*/ 6858000 h 6858000"/>
              <a:gd name="connsiteX3" fmla="*/ 0 w 9026769"/>
              <a:gd name="connsiteY3" fmla="*/ 6858000 h 6858000"/>
              <a:gd name="connsiteX4" fmla="*/ 0 w 9026769"/>
              <a:gd name="connsiteY4" fmla="*/ 0 h 6858000"/>
              <a:gd name="connsiteX0" fmla="*/ 0 w 9026769"/>
              <a:gd name="connsiteY0" fmla="*/ 0 h 6858000"/>
              <a:gd name="connsiteX1" fmla="*/ 9026769 w 9026769"/>
              <a:gd name="connsiteY1" fmla="*/ 0 h 6858000"/>
              <a:gd name="connsiteX2" fmla="*/ 2426677 w 9026769"/>
              <a:gd name="connsiteY2" fmla="*/ 6705600 h 6858000"/>
              <a:gd name="connsiteX3" fmla="*/ 0 w 9026769"/>
              <a:gd name="connsiteY3" fmla="*/ 6858000 h 6858000"/>
              <a:gd name="connsiteX4" fmla="*/ 0 w 9026769"/>
              <a:gd name="connsiteY4" fmla="*/ 0 h 6858000"/>
              <a:gd name="connsiteX0" fmla="*/ 0 w 9026769"/>
              <a:gd name="connsiteY0" fmla="*/ 0 h 6858000"/>
              <a:gd name="connsiteX1" fmla="*/ 9026769 w 9026769"/>
              <a:gd name="connsiteY1" fmla="*/ 0 h 6858000"/>
              <a:gd name="connsiteX2" fmla="*/ 3141785 w 9026769"/>
              <a:gd name="connsiteY2" fmla="*/ 6858000 h 6858000"/>
              <a:gd name="connsiteX3" fmla="*/ 0 w 9026769"/>
              <a:gd name="connsiteY3" fmla="*/ 6858000 h 6858000"/>
              <a:gd name="connsiteX4" fmla="*/ 0 w 9026769"/>
              <a:gd name="connsiteY4" fmla="*/ 0 h 6858000"/>
              <a:gd name="connsiteX0" fmla="*/ 0 w 9063983"/>
              <a:gd name="connsiteY0" fmla="*/ 0 h 6858000"/>
              <a:gd name="connsiteX1" fmla="*/ 9063983 w 9063983"/>
              <a:gd name="connsiteY1" fmla="*/ 0 h 6858000"/>
              <a:gd name="connsiteX2" fmla="*/ 3141785 w 9063983"/>
              <a:gd name="connsiteY2" fmla="*/ 6858000 h 6858000"/>
              <a:gd name="connsiteX3" fmla="*/ 0 w 9063983"/>
              <a:gd name="connsiteY3" fmla="*/ 6858000 h 6858000"/>
              <a:gd name="connsiteX4" fmla="*/ 0 w 906398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3983" h="6858000">
                <a:moveTo>
                  <a:pt x="0" y="0"/>
                </a:moveTo>
                <a:lnTo>
                  <a:pt x="9063983" y="0"/>
                </a:lnTo>
                <a:lnTo>
                  <a:pt x="314178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47AE4FB-C285-744C-96B4-00000C38D9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77" y="6096000"/>
            <a:ext cx="508000" cy="381000"/>
          </a:xfrm>
          <a:prstGeom prst="rect">
            <a:avLst/>
          </a:prstGeom>
        </p:spPr>
        <p:txBody>
          <a:bodyPr/>
          <a:lstStyle/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72E84-2184-AA49-B309-75C5FAFBCB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1102" y="3796014"/>
            <a:ext cx="1691640" cy="914400"/>
          </a:xfrm>
        </p:spPr>
        <p:txBody>
          <a:bodyPr lIns="0"/>
          <a:lstStyle>
            <a:lvl1pPr marL="342900" indent="-182880" defTabSz="27432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1pPr>
            <a:lvl2pPr marL="742950" indent="-28575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2pPr>
            <a:lvl3pPr marL="11430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3pPr>
            <a:lvl4pPr marL="16002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4pPr>
            <a:lvl5pPr marL="20574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AC12FE-8659-D64B-A293-277BE610AF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5633" y="3796014"/>
            <a:ext cx="1691640" cy="914400"/>
          </a:xfrm>
        </p:spPr>
        <p:txBody>
          <a:bodyPr lIns="0"/>
          <a:lstStyle>
            <a:lvl1pPr marL="342900" indent="-182880" defTabSz="27432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1pPr>
            <a:lvl2pPr marL="742950" indent="-28575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2pPr>
            <a:lvl3pPr marL="11430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3pPr>
            <a:lvl4pPr marL="16002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4pPr>
            <a:lvl5pPr marL="20574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8E47E23-1563-494F-951C-33C6BCCB8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2286000"/>
            <a:ext cx="3886200" cy="1371600"/>
          </a:xfr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D808061-A74F-004B-A8B4-0AA0D755093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7200" y="3657600"/>
            <a:ext cx="1828800" cy="639869"/>
          </a:xfrm>
        </p:spPr>
        <p:txBody>
          <a:bodyPr/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FA8F13E-38CB-1448-AA6F-CF407DE8B47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57200" y="4392043"/>
            <a:ext cx="1828800" cy="1369929"/>
          </a:xfrm>
        </p:spPr>
        <p:txBody>
          <a:bodyPr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25C1D11-1786-6E4D-884A-BD2F73652F8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514600" y="3657600"/>
            <a:ext cx="1828800" cy="639869"/>
          </a:xfrm>
        </p:spPr>
        <p:txBody>
          <a:bodyPr/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D886D12-5680-6E43-ADE7-B5AC6CC6042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514600" y="4392043"/>
            <a:ext cx="1828800" cy="1369929"/>
          </a:xfrm>
        </p:spPr>
        <p:txBody>
          <a:bodyPr/>
          <a:lstStyle>
            <a:lvl1pPr marL="0" indent="0" algn="ctr">
              <a:buNone/>
              <a:defRPr sz="35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1509C1-CAE6-934A-9F63-046638ABB7A3}"/>
              </a:ext>
            </a:extLst>
          </p:cNvPr>
          <p:cNvCxnSpPr/>
          <p:nvPr userDrawn="1"/>
        </p:nvCxnSpPr>
        <p:spPr>
          <a:xfrm>
            <a:off x="457200" y="4297469"/>
            <a:ext cx="1828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2552CF-11BA-9844-ACE1-4B9D85DDA8BC}"/>
              </a:ext>
            </a:extLst>
          </p:cNvPr>
          <p:cNvCxnSpPr/>
          <p:nvPr userDrawn="1"/>
        </p:nvCxnSpPr>
        <p:spPr>
          <a:xfrm>
            <a:off x="2514600" y="4297469"/>
            <a:ext cx="1828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4E245F3-114D-2C4C-A67C-667E6F2B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6007608"/>
            <a:ext cx="969263" cy="33159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C265BFC-33A0-9B46-ABC5-CA08944350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29531" y="3796014"/>
            <a:ext cx="1691640" cy="914400"/>
          </a:xfrm>
        </p:spPr>
        <p:txBody>
          <a:bodyPr lIns="0"/>
          <a:lstStyle>
            <a:lvl1pPr marL="342900" indent="-182880" defTabSz="27432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1pPr>
            <a:lvl2pPr marL="742950" indent="-28575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2pPr>
            <a:lvl3pPr marL="11430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3pPr>
            <a:lvl4pPr marL="16002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4pPr>
            <a:lvl5pPr marL="20574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29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nd_Section_Generic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 userDrawn="1">
            <p:ph type="body" idx="1" hasCustomPrompt="1"/>
          </p:nvPr>
        </p:nvSpPr>
        <p:spPr>
          <a:xfrm>
            <a:off x="685800" y="2743200"/>
            <a:ext cx="10972800" cy="639762"/>
          </a:xfrm>
        </p:spPr>
        <p:txBody>
          <a:bodyPr/>
          <a:lstStyle>
            <a:lvl1pPr marL="0" indent="0" algn="ctr">
              <a:buNone/>
              <a:defRPr sz="32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057EE836-6B9B-5D4E-9A3C-20C492B1C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77" y="6096000"/>
            <a:ext cx="508000" cy="381000"/>
          </a:xfrm>
          <a:prstGeom prst="rect">
            <a:avLst/>
          </a:prstGeom>
        </p:spPr>
        <p:txBody>
          <a:bodyPr/>
          <a:lstStyle/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7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nd_Diagram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47AE4FB-C285-744C-96B4-00000C38D9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77" y="6096000"/>
            <a:ext cx="508000" cy="381000"/>
          </a:xfrm>
          <a:prstGeom prst="rect">
            <a:avLst/>
          </a:prstGeom>
        </p:spPr>
        <p:txBody>
          <a:bodyPr/>
          <a:lstStyle/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E245F3-114D-2C4C-A67C-667E6F2B2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6007608"/>
            <a:ext cx="969263" cy="33159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72E84-2184-AA49-B309-75C5FAFBCB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0360" y="4434840"/>
            <a:ext cx="1691640" cy="914400"/>
          </a:xfrm>
        </p:spPr>
        <p:txBody>
          <a:bodyPr lIns="0"/>
          <a:lstStyle>
            <a:lvl1pPr marL="342900" indent="-182880" defTabSz="27432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1pPr>
            <a:lvl2pPr marL="742950" indent="-28575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2pPr>
            <a:lvl3pPr marL="11430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3pPr>
            <a:lvl4pPr marL="16002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4pPr>
            <a:lvl5pPr marL="20574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AC12FE-8659-D64B-A293-277BE610AF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62053" y="4434840"/>
            <a:ext cx="1691640" cy="914400"/>
          </a:xfrm>
        </p:spPr>
        <p:txBody>
          <a:bodyPr lIns="0"/>
          <a:lstStyle>
            <a:lvl1pPr marL="342900" indent="-182880" defTabSz="27432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1pPr>
            <a:lvl2pPr marL="742950" indent="-28575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2pPr>
            <a:lvl3pPr marL="11430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3pPr>
            <a:lvl4pPr marL="16002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4pPr>
            <a:lvl5pPr marL="20574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C265BFC-33A0-9B46-ABC5-CA08944350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3113" y="4434840"/>
            <a:ext cx="1691640" cy="914400"/>
          </a:xfrm>
        </p:spPr>
        <p:txBody>
          <a:bodyPr lIns="0"/>
          <a:lstStyle>
            <a:lvl1pPr marL="342900" indent="-182880" defTabSz="27432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1pPr>
            <a:lvl2pPr marL="742950" indent="-28575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2pPr>
            <a:lvl3pPr marL="11430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3pPr>
            <a:lvl4pPr marL="16002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4pPr>
            <a:lvl5pPr marL="20574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00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scend_Diagram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47AE4FB-C285-744C-96B4-00000C38D9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77" y="6096000"/>
            <a:ext cx="508000" cy="381000"/>
          </a:xfrm>
          <a:prstGeom prst="rect">
            <a:avLst/>
          </a:prstGeom>
        </p:spPr>
        <p:txBody>
          <a:bodyPr/>
          <a:lstStyle/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E245F3-114D-2C4C-A67C-667E6F2B2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6007608"/>
            <a:ext cx="969263" cy="33159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72E84-2184-AA49-B309-75C5FAFBCB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1102" y="3796014"/>
            <a:ext cx="1691640" cy="914400"/>
          </a:xfrm>
        </p:spPr>
        <p:txBody>
          <a:bodyPr lIns="0"/>
          <a:lstStyle>
            <a:lvl1pPr marL="342900" indent="-182880" defTabSz="27432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1pPr>
            <a:lvl2pPr marL="742950" indent="-28575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2pPr>
            <a:lvl3pPr marL="11430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3pPr>
            <a:lvl4pPr marL="16002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4pPr>
            <a:lvl5pPr marL="20574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AC12FE-8659-D64B-A293-277BE610AF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5633" y="3796014"/>
            <a:ext cx="1691640" cy="914400"/>
          </a:xfrm>
        </p:spPr>
        <p:txBody>
          <a:bodyPr lIns="0"/>
          <a:lstStyle>
            <a:lvl1pPr marL="342900" indent="-182880" defTabSz="27432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1pPr>
            <a:lvl2pPr marL="742950" indent="-28575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2pPr>
            <a:lvl3pPr marL="11430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3pPr>
            <a:lvl4pPr marL="16002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4pPr>
            <a:lvl5pPr marL="20574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C265BFC-33A0-9B46-ABC5-CA08944350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29531" y="3796014"/>
            <a:ext cx="1691640" cy="914400"/>
          </a:xfrm>
        </p:spPr>
        <p:txBody>
          <a:bodyPr lIns="0"/>
          <a:lstStyle>
            <a:lvl1pPr marL="342900" indent="-182880" defTabSz="27432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1pPr>
            <a:lvl2pPr marL="742950" indent="-28575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2pPr>
            <a:lvl3pPr marL="11430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3pPr>
            <a:lvl4pPr marL="16002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4pPr>
            <a:lvl5pPr marL="2057400" indent="-228600" defTabSz="27432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8E47E23-1563-494F-951C-33C6BCCB8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2286000"/>
            <a:ext cx="3886200" cy="1371600"/>
          </a:xfr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D808061-A74F-004B-A8B4-0AA0D755093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7200" y="3916469"/>
            <a:ext cx="1828800" cy="381000"/>
          </a:xfrm>
        </p:spPr>
        <p:txBody>
          <a:bodyPr/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FA8F13E-38CB-1448-AA6F-CF407DE8B47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57200" y="4392043"/>
            <a:ext cx="1828800" cy="1369929"/>
          </a:xfrm>
        </p:spPr>
        <p:txBody>
          <a:bodyPr/>
          <a:lstStyle>
            <a:lvl1pPr marL="0" indent="0" algn="ctr">
              <a:buNone/>
              <a:defRPr sz="5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25C1D11-1786-6E4D-884A-BD2F73652F8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514600" y="3916469"/>
            <a:ext cx="1828800" cy="381000"/>
          </a:xfrm>
        </p:spPr>
        <p:txBody>
          <a:bodyPr/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D886D12-5680-6E43-ADE7-B5AC6CC6042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514600" y="4392043"/>
            <a:ext cx="1828800" cy="1369929"/>
          </a:xfrm>
        </p:spPr>
        <p:txBody>
          <a:bodyPr/>
          <a:lstStyle>
            <a:lvl1pPr marL="0" indent="0" algn="ctr">
              <a:buNone/>
              <a:defRPr sz="5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1509C1-CAE6-934A-9F63-046638ABB7A3}"/>
              </a:ext>
            </a:extLst>
          </p:cNvPr>
          <p:cNvCxnSpPr/>
          <p:nvPr userDrawn="1"/>
        </p:nvCxnSpPr>
        <p:spPr>
          <a:xfrm>
            <a:off x="457200" y="4297469"/>
            <a:ext cx="1828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2552CF-11BA-9844-ACE1-4B9D85DDA8BC}"/>
              </a:ext>
            </a:extLst>
          </p:cNvPr>
          <p:cNvCxnSpPr/>
          <p:nvPr userDrawn="1"/>
        </p:nvCxnSpPr>
        <p:spPr>
          <a:xfrm>
            <a:off x="2514600" y="4297469"/>
            <a:ext cx="1828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40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nd_Content_1col_Gra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 userDrawn="1">
            <p:ph type="body" idx="1" hasCustomPrompt="1"/>
          </p:nvPr>
        </p:nvSpPr>
        <p:spPr>
          <a:xfrm>
            <a:off x="685800" y="914400"/>
            <a:ext cx="10972800" cy="6397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5"/>
          <p:cNvSpPr>
            <a:spLocks noGrp="1"/>
          </p:cNvSpPr>
          <p:nvPr userDrawn="1">
            <p:ph sz="half" idx="2" hasCustomPrompt="1"/>
          </p:nvPr>
        </p:nvSpPr>
        <p:spPr>
          <a:xfrm>
            <a:off x="685800" y="1600199"/>
            <a:ext cx="10972800" cy="4343400"/>
          </a:xfrm>
        </p:spPr>
        <p:txBody>
          <a:bodyPr/>
          <a:lstStyle/>
          <a:p>
            <a:r>
              <a:rPr lang="en-US"/>
              <a:t>Click to add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77B72D-4481-924A-83FD-555B450B31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37" y="6007608"/>
            <a:ext cx="969263" cy="33159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057EE836-6B9B-5D4E-9A3C-20C492B1C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77" y="6096000"/>
            <a:ext cx="508000" cy="381000"/>
          </a:xfrm>
          <a:prstGeom prst="rect">
            <a:avLst/>
          </a:prstGeom>
        </p:spPr>
        <p:txBody>
          <a:bodyPr/>
          <a:lstStyle/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E5211-6DC0-954F-B925-A42FAB81B4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0"/>
            <a:ext cx="8621038" cy="475488"/>
          </a:xfrm>
        </p:spPr>
        <p:txBody>
          <a:bodyPr lIns="91440" anchor="ctr" anchorCtr="0"/>
          <a:lstStyle>
            <a:lvl1pPr marL="0" indent="0">
              <a:buNone/>
              <a:defRPr sz="1500" b="1" i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54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nd_Content_2col_Gra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 userDrawn="1">
            <p:ph type="body" idx="1" hasCustomPrompt="1"/>
          </p:nvPr>
        </p:nvSpPr>
        <p:spPr>
          <a:xfrm>
            <a:off x="685800" y="914400"/>
            <a:ext cx="5257800" cy="6397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5"/>
          <p:cNvSpPr>
            <a:spLocks noGrp="1"/>
          </p:cNvSpPr>
          <p:nvPr userDrawn="1">
            <p:ph sz="half" idx="2" hasCustomPrompt="1"/>
          </p:nvPr>
        </p:nvSpPr>
        <p:spPr>
          <a:xfrm>
            <a:off x="685800" y="1600199"/>
            <a:ext cx="5257800" cy="4343400"/>
          </a:xfrm>
        </p:spPr>
        <p:txBody>
          <a:bodyPr/>
          <a:lstStyle/>
          <a:p>
            <a:r>
              <a:rPr lang="en-US"/>
              <a:t>Click to add text</a:t>
            </a:r>
          </a:p>
        </p:txBody>
      </p:sp>
      <p:sp>
        <p:nvSpPr>
          <p:cNvPr id="9" name="Text Placeholder 6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6400800" y="914400"/>
            <a:ext cx="5257800" cy="6397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Content Placeholder 7"/>
          <p:cNvSpPr>
            <a:spLocks noGrp="1"/>
          </p:cNvSpPr>
          <p:nvPr userDrawn="1">
            <p:ph sz="quarter" idx="4" hasCustomPrompt="1"/>
          </p:nvPr>
        </p:nvSpPr>
        <p:spPr>
          <a:xfrm>
            <a:off x="6400800" y="1600199"/>
            <a:ext cx="5257800" cy="4343400"/>
          </a:xfrm>
        </p:spPr>
        <p:txBody>
          <a:bodyPr/>
          <a:lstStyle/>
          <a:p>
            <a:r>
              <a:rPr lang="en-US" dirty="0"/>
              <a:t>Click to add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77B72D-4481-924A-83FD-555B450B31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37" y="6007608"/>
            <a:ext cx="969263" cy="33159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057EE836-6B9B-5D4E-9A3C-20C492B1C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77" y="6096000"/>
            <a:ext cx="508000" cy="381000"/>
          </a:xfrm>
          <a:prstGeom prst="rect">
            <a:avLst/>
          </a:prstGeom>
        </p:spPr>
        <p:txBody>
          <a:bodyPr/>
          <a:lstStyle/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E5211-6DC0-954F-B925-A42FAB81B4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0"/>
            <a:ext cx="8621038" cy="475488"/>
          </a:xfrm>
        </p:spPr>
        <p:txBody>
          <a:bodyPr lIns="91440" anchor="ctr" anchorCtr="0"/>
          <a:lstStyle>
            <a:lvl1pPr marL="0" indent="0">
              <a:buNone/>
              <a:defRPr sz="1500" b="1" i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09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nd_Section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828800"/>
            <a:ext cx="4568687" cy="411321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4CA22B-D3A4-3545-8C45-D48F97CBB1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37" y="6007608"/>
            <a:ext cx="969263" cy="33159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A0F5953-7DFA-F242-83AD-AD36EBF37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77" y="6096000"/>
            <a:ext cx="508000" cy="381000"/>
          </a:xfrm>
          <a:prstGeom prst="rect">
            <a:avLst/>
          </a:prstGeom>
        </p:spPr>
        <p:txBody>
          <a:bodyPr/>
          <a:lstStyle/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D7A8A-C776-194E-B1E5-F69456FCF0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0"/>
            <a:ext cx="8621038" cy="1322388"/>
          </a:xfrm>
        </p:spPr>
        <p:txBody>
          <a:bodyPr lIns="91440" anchor="ctr" anchorCtr="0"/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  <a:lvl2pPr>
              <a:defRPr sz="1800" b="1" i="0" baseline="0">
                <a:solidFill>
                  <a:schemeClr val="bg1"/>
                </a:solidFill>
              </a:defRPr>
            </a:lvl2pPr>
            <a:lvl3pPr>
              <a:defRPr sz="1800" b="1" i="0" baseline="0">
                <a:solidFill>
                  <a:schemeClr val="bg1"/>
                </a:solidFill>
              </a:defRPr>
            </a:lvl3pPr>
            <a:lvl4pPr>
              <a:defRPr sz="1800" b="1" i="0" baseline="0">
                <a:solidFill>
                  <a:schemeClr val="bg1"/>
                </a:solidFill>
              </a:defRPr>
            </a:lvl4pPr>
            <a:lvl5pPr>
              <a:defRPr sz="18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68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nd_Content_1col_Orang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 userDrawn="1">
            <p:ph type="body" idx="1" hasCustomPrompt="1"/>
          </p:nvPr>
        </p:nvSpPr>
        <p:spPr>
          <a:xfrm>
            <a:off x="685800" y="914400"/>
            <a:ext cx="10972800" cy="6397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5"/>
          <p:cNvSpPr>
            <a:spLocks noGrp="1"/>
          </p:cNvSpPr>
          <p:nvPr userDrawn="1">
            <p:ph sz="half" idx="2" hasCustomPrompt="1"/>
          </p:nvPr>
        </p:nvSpPr>
        <p:spPr>
          <a:xfrm>
            <a:off x="685800" y="1600199"/>
            <a:ext cx="10972800" cy="4343400"/>
          </a:xfrm>
        </p:spPr>
        <p:txBody>
          <a:bodyPr/>
          <a:lstStyle/>
          <a:p>
            <a:r>
              <a:rPr lang="en-US"/>
              <a:t>Click to add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77B72D-4481-924A-83FD-555B450B31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37" y="6007608"/>
            <a:ext cx="969263" cy="33159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057EE836-6B9B-5D4E-9A3C-20C492B1C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77" y="6096000"/>
            <a:ext cx="508000" cy="381000"/>
          </a:xfrm>
          <a:prstGeom prst="rect">
            <a:avLst/>
          </a:prstGeom>
        </p:spPr>
        <p:txBody>
          <a:bodyPr/>
          <a:lstStyle/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E5211-6DC0-954F-B925-A42FAB81B4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0"/>
            <a:ext cx="8621038" cy="475488"/>
          </a:xfrm>
        </p:spPr>
        <p:txBody>
          <a:bodyPr lIns="91440" anchor="ctr" anchorCtr="0"/>
          <a:lstStyle>
            <a:lvl1pPr marL="0" indent="0">
              <a:buNone/>
              <a:defRPr sz="1500" b="1" i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00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nd_Content_2col_Orang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 userDrawn="1">
            <p:ph type="body" idx="1" hasCustomPrompt="1"/>
          </p:nvPr>
        </p:nvSpPr>
        <p:spPr>
          <a:xfrm>
            <a:off x="685800" y="914400"/>
            <a:ext cx="5257800" cy="6397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5"/>
          <p:cNvSpPr>
            <a:spLocks noGrp="1"/>
          </p:cNvSpPr>
          <p:nvPr userDrawn="1">
            <p:ph sz="half" idx="2" hasCustomPrompt="1"/>
          </p:nvPr>
        </p:nvSpPr>
        <p:spPr>
          <a:xfrm>
            <a:off x="685800" y="1600199"/>
            <a:ext cx="5257800" cy="4343400"/>
          </a:xfrm>
        </p:spPr>
        <p:txBody>
          <a:bodyPr/>
          <a:lstStyle/>
          <a:p>
            <a:r>
              <a:rPr lang="en-US"/>
              <a:t>Click to add text</a:t>
            </a:r>
          </a:p>
        </p:txBody>
      </p:sp>
      <p:sp>
        <p:nvSpPr>
          <p:cNvPr id="9" name="Text Placeholder 6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6400800" y="914400"/>
            <a:ext cx="5257800" cy="6397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0" name="Content Placeholder 7"/>
          <p:cNvSpPr>
            <a:spLocks noGrp="1"/>
          </p:cNvSpPr>
          <p:nvPr userDrawn="1">
            <p:ph sz="quarter" idx="4" hasCustomPrompt="1"/>
          </p:nvPr>
        </p:nvSpPr>
        <p:spPr>
          <a:xfrm>
            <a:off x="6400800" y="1600199"/>
            <a:ext cx="5257800" cy="4343400"/>
          </a:xfrm>
        </p:spPr>
        <p:txBody>
          <a:bodyPr/>
          <a:lstStyle/>
          <a:p>
            <a:r>
              <a:rPr lang="en-US"/>
              <a:t>Click to add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77B72D-4481-924A-83FD-555B450B31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37" y="6007608"/>
            <a:ext cx="969263" cy="33159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057EE836-6B9B-5D4E-9A3C-20C492B1C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77" y="6096000"/>
            <a:ext cx="508000" cy="381000"/>
          </a:xfrm>
          <a:prstGeom prst="rect">
            <a:avLst/>
          </a:prstGeom>
        </p:spPr>
        <p:txBody>
          <a:bodyPr/>
          <a:lstStyle/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E5211-6DC0-954F-B925-A42FAB81B4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0"/>
            <a:ext cx="8621038" cy="475488"/>
          </a:xfrm>
        </p:spPr>
        <p:txBody>
          <a:bodyPr lIns="91440" anchor="ctr" anchorCtr="0"/>
          <a:lstStyle>
            <a:lvl1pPr marL="0" indent="0">
              <a:buNone/>
              <a:defRPr sz="1500" b="1" i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80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096000"/>
            <a:ext cx="508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8285AB5-D0FE-4ADA-800C-83ACCAD4A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1BF95B-DD5D-5040-99A8-E510F868093F}"/>
              </a:ext>
            </a:extLst>
          </p:cNvPr>
          <p:cNvSpPr txBox="1"/>
          <p:nvPr userDrawn="1"/>
        </p:nvSpPr>
        <p:spPr>
          <a:xfrm>
            <a:off x="609600" y="6099048"/>
            <a:ext cx="1642979" cy="38404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879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4180" r:id="rId2"/>
    <p:sldLayoutId id="2147483963" r:id="rId3"/>
    <p:sldLayoutId id="2147484179" r:id="rId4"/>
    <p:sldLayoutId id="2147484178" r:id="rId5"/>
    <p:sldLayoutId id="2147484173" r:id="rId6"/>
    <p:sldLayoutId id="2147483986" r:id="rId7"/>
    <p:sldLayoutId id="2147484175" r:id="rId8"/>
    <p:sldLayoutId id="2147484168" r:id="rId9"/>
    <p:sldLayoutId id="2147484169" r:id="rId10"/>
    <p:sldLayoutId id="2147484176" r:id="rId11"/>
    <p:sldLayoutId id="2147484171" r:id="rId12"/>
    <p:sldLayoutId id="2147484174" r:id="rId13"/>
    <p:sldLayoutId id="2147484177" r:id="rId14"/>
    <p:sldLayoutId id="2147484172" r:id="rId15"/>
    <p:sldLayoutId id="2147484182" r:id="rId16"/>
    <p:sldLayoutId id="2147484183" r:id="rId1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10872B-F65F-B142-BCE5-A87EBE5B0E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1F446-B3E0-5D4A-B8DF-3ED4A561D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Nbs</a:t>
            </a:r>
            <a:r>
              <a:rPr lang="en-US" dirty="0"/>
              <a:t> next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B149F2-3FD0-F74F-BBF1-F458EE0BEB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Owner mindset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64CCE7-9D5D-4843-B45C-BEBBAB6CBC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Winning teams</a:t>
            </a:r>
          </a:p>
        </p:txBody>
      </p:sp>
    </p:spTree>
    <p:extLst>
      <p:ext uri="{BB962C8B-B14F-4D97-AF65-F5344CB8AC3E}">
        <p14:creationId xmlns:p14="http://schemas.microsoft.com/office/powerpoint/2010/main" val="14167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F7AD0F-908C-7D42-BFE5-B970B511F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dirty="0">
                <a:solidFill>
                  <a:schemeClr val="accent3"/>
                </a:solidFill>
              </a:rPr>
              <a:t>Entrepreneurial division-led organization: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Decisions close to the customer</a:t>
            </a:r>
          </a:p>
          <a:p>
            <a:r>
              <a:rPr lang="en-US" dirty="0"/>
              <a:t>Autonomy + Accountability</a:t>
            </a:r>
          </a:p>
          <a:p>
            <a:r>
              <a:rPr lang="en-US" dirty="0"/>
              <a:t>Clear line of sight to deploying NBS Next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D50CC1-F465-9F41-BCFE-86603C61CD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5AB5-D0FE-4ADA-800C-83ACCAD4A19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FAFF6-8CEE-A145-A2B0-2032BA9917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 Owner Mindset drives division-led success.</a:t>
            </a:r>
          </a:p>
        </p:txBody>
      </p:sp>
    </p:spTree>
    <p:extLst>
      <p:ext uri="{BB962C8B-B14F-4D97-AF65-F5344CB8AC3E}">
        <p14:creationId xmlns:p14="http://schemas.microsoft.com/office/powerpoint/2010/main" val="79995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9AAEF1-5DBF-4E40-9889-3D2DDD3A6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3B14C-9795-784E-914A-3133F14D94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DEE8F-6098-BE40-9A65-B14BF9898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5AB5-D0FE-4ADA-800C-83ACCAD4A19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96A3A-FFF2-6448-AD5A-97907DF66E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Owner Mindset</a:t>
            </a:r>
          </a:p>
        </p:txBody>
      </p:sp>
    </p:spTree>
    <p:extLst>
      <p:ext uri="{BB962C8B-B14F-4D97-AF65-F5344CB8AC3E}">
        <p14:creationId xmlns:p14="http://schemas.microsoft.com/office/powerpoint/2010/main" val="337803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1FCC7-8495-9749-8453-A90265214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CBF50-D06A-384E-85C0-CC9F008D94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418B9-BECE-F644-AC0D-E72F42994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CFC81B-6F91-FF41-BDE6-505FDEE7B4D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E2E8F-2CDB-3540-8022-7D9A580744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5AB5-D0FE-4ADA-800C-83ACCAD4A19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67551D-A741-654A-A668-231EC5FB2F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Owner Mindset</a:t>
            </a:r>
          </a:p>
        </p:txBody>
      </p:sp>
    </p:spTree>
    <p:extLst>
      <p:ext uri="{BB962C8B-B14F-4D97-AF65-F5344CB8AC3E}">
        <p14:creationId xmlns:p14="http://schemas.microsoft.com/office/powerpoint/2010/main" val="133784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89F376-8EE4-C843-8F6C-A126C2A2F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dirty="0">
                <a:solidFill>
                  <a:schemeClr val="tx2"/>
                </a:solidFill>
              </a:rPr>
              <a:t>A key ingredient to successful execution </a:t>
            </a:r>
            <a:br>
              <a:rPr lang="en-US" sz="3500" dirty="0">
                <a:solidFill>
                  <a:schemeClr val="tx2"/>
                </a:solidFill>
              </a:rPr>
            </a:br>
            <a:r>
              <a:rPr lang="en-US" sz="3500" dirty="0">
                <a:solidFill>
                  <a:schemeClr val="tx2"/>
                </a:solidFill>
              </a:rPr>
              <a:t>of the Ascend strategy: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Leaders inspiring trust and building followership </a:t>
            </a:r>
            <a:br>
              <a:rPr lang="en-US" dirty="0"/>
            </a:br>
            <a:r>
              <a:rPr lang="en-US" dirty="0"/>
              <a:t>in the organization</a:t>
            </a:r>
          </a:p>
          <a:p>
            <a:r>
              <a:rPr lang="en-US" dirty="0"/>
              <a:t>Focus on inclusion and diversity in everything </a:t>
            </a:r>
            <a:br>
              <a:rPr lang="en-US" dirty="0"/>
            </a:br>
            <a:r>
              <a:rPr lang="en-US" dirty="0"/>
              <a:t>we do</a:t>
            </a:r>
          </a:p>
          <a:p>
            <a:r>
              <a:rPr lang="en-US" dirty="0"/>
              <a:t>Create an engaging culture that attracts </a:t>
            </a:r>
            <a:br>
              <a:rPr lang="en-US" dirty="0"/>
            </a:br>
            <a:r>
              <a:rPr lang="en-US" dirty="0"/>
              <a:t>and retains top talent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9839F2-3D9F-9344-8F69-696186B73A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5AB5-D0FE-4ADA-800C-83ACCAD4A19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A21D1-7149-884C-9A46-A2AA72521A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Winning Teams enable Nordson’s growth, success and future.</a:t>
            </a:r>
          </a:p>
        </p:txBody>
      </p:sp>
    </p:spTree>
    <p:extLst>
      <p:ext uri="{BB962C8B-B14F-4D97-AF65-F5344CB8AC3E}">
        <p14:creationId xmlns:p14="http://schemas.microsoft.com/office/powerpoint/2010/main" val="279669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784AD6-4E30-AB45-BAB7-1DC084707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00607-DD36-854F-9F52-7074CE4128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1F6D5-E8DE-0242-90BE-E3507BB9C5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5AB5-D0FE-4ADA-800C-83ACCAD4A19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BA7DC-02A7-0441-BB50-F95996959C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Winning Teams</a:t>
            </a:r>
          </a:p>
        </p:txBody>
      </p:sp>
    </p:spTree>
    <p:extLst>
      <p:ext uri="{BB962C8B-B14F-4D97-AF65-F5344CB8AC3E}">
        <p14:creationId xmlns:p14="http://schemas.microsoft.com/office/powerpoint/2010/main" val="421124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CF6F18-9A24-744A-8685-6C5EAF3D2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9C86-A669-0441-9A01-096CBF9B1D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21DA6-8AB6-D04D-883C-70D931B1A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EECEAF-B2A5-354F-9EFF-8F42F188AC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4146D-4527-3A47-9B54-619D24C6D3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5AB5-D0FE-4ADA-800C-83ACCAD4A19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8C3976-3442-1543-80DE-4FFF0DCC48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Winning Teams</a:t>
            </a:r>
          </a:p>
        </p:txBody>
      </p:sp>
    </p:spTree>
    <p:extLst>
      <p:ext uri="{BB962C8B-B14F-4D97-AF65-F5344CB8AC3E}">
        <p14:creationId xmlns:p14="http://schemas.microsoft.com/office/powerpoint/2010/main" val="353212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4D386D-6BEA-B548-91A1-64778DE27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C69F2-3B43-BC49-BE1B-E6C6E87AF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5AB5-D0FE-4ADA-800C-83ACCAD4A1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1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8BB68-0519-B949-8B74-2C5861CCF6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5AB5-D0FE-4ADA-800C-83ACCAD4A19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7546C-83BD-164B-91CA-5A3F45F169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Sustained organic growth</a:t>
            </a:r>
          </a:p>
          <a:p>
            <a:r>
              <a:rPr lang="en-US" dirty="0"/>
              <a:t>Accelerate acquisitions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FF18B-A997-5346-B661-C7D582F2F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 drives action</a:t>
            </a:r>
          </a:p>
          <a:p>
            <a:r>
              <a:rPr lang="en-US" dirty="0"/>
              <a:t>Entrepreneurial, accountable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29E7C-29AD-B04C-9185-6DE9F3A4CF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Enhance depth </a:t>
            </a:r>
            <a:br>
              <a:rPr lang="en-US" dirty="0"/>
            </a:br>
            <a:r>
              <a:rPr lang="en-US" dirty="0"/>
              <a:t>and diversity</a:t>
            </a:r>
          </a:p>
          <a:p>
            <a:r>
              <a:rPr lang="en-US" dirty="0"/>
              <a:t>Enrich inclusive culture</a:t>
            </a:r>
          </a:p>
        </p:txBody>
      </p:sp>
    </p:spTree>
    <p:extLst>
      <p:ext uri="{BB962C8B-B14F-4D97-AF65-F5344CB8AC3E}">
        <p14:creationId xmlns:p14="http://schemas.microsoft.com/office/powerpoint/2010/main" val="257993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F8A3AC6-B4A6-41B3-480B-6ECB02B7D690}"/>
              </a:ext>
            </a:extLst>
          </p:cNvPr>
          <p:cNvSpPr/>
          <p:nvPr/>
        </p:nvSpPr>
        <p:spPr>
          <a:xfrm>
            <a:off x="4853354" y="715108"/>
            <a:ext cx="7057292" cy="5046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 screen shot of a diagram&#10;&#10;Description automatically generated">
            <a:extLst>
              <a:ext uri="{FF2B5EF4-FFF2-40B4-BE49-F238E27FC236}">
                <a16:creationId xmlns:a16="http://schemas.microsoft.com/office/drawing/2014/main" id="{1B29A11C-1AB6-B911-2F8A-0C30DBAA6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23" y="433285"/>
            <a:ext cx="7590463" cy="55778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1C238-354F-8720-C87D-BCB73A588D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Sustained organic growth</a:t>
            </a:r>
          </a:p>
          <a:p>
            <a:r>
              <a:rPr lang="en-US" dirty="0"/>
              <a:t>Accelerate acquisitions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C507D-8F22-BD94-1E1C-8972C963DB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 drives action</a:t>
            </a:r>
          </a:p>
          <a:p>
            <a:r>
              <a:rPr lang="en-US" dirty="0"/>
              <a:t>Entrepreneurial, accountable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822D19E-16E4-9F79-F9F1-A0FA956FC7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Enhance depth </a:t>
            </a:r>
            <a:br>
              <a:rPr lang="en-US" dirty="0"/>
            </a:br>
            <a:r>
              <a:rPr lang="en-US" dirty="0"/>
              <a:t>and diversity</a:t>
            </a:r>
          </a:p>
          <a:p>
            <a:r>
              <a:rPr lang="en-US" dirty="0"/>
              <a:t>Enrich inclusive culture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BA3EDF-AE6C-D902-85B6-A11FE5CCB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5AB5-D0FE-4ADA-800C-83ACCAD4A19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954DB-06BA-C850-15BF-8A8BE027A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2025-2029 </a:t>
            </a:r>
            <a:br>
              <a:rPr lang="en-US" dirty="0"/>
            </a:br>
            <a:r>
              <a:rPr lang="en-US" dirty="0"/>
              <a:t>Financial Targets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31223B-729E-EB4D-6B6E-DF2CDD6D661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REVENUE</a:t>
            </a:r>
            <a:br>
              <a:rPr lang="en-US" dirty="0"/>
            </a:br>
            <a:r>
              <a:rPr lang="en-US" dirty="0"/>
              <a:t>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F480C9-189E-1722-CB46-7C682F8948CF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sz="3500" dirty="0"/>
              <a:t>6-8%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17F8FC-C14F-A864-FDEC-A9C8EE26B405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/>
              <a:t>ADJUSTED EPS GROWTH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8BEE34-4952-F9DD-F285-C967BCF22000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sz="3500" dirty="0"/>
              <a:t>10-12%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06A682-581A-A6DA-A04E-396E71B04310}"/>
              </a:ext>
            </a:extLst>
          </p:cNvPr>
          <p:cNvSpPr txBox="1">
            <a:spLocks/>
          </p:cNvSpPr>
          <p:nvPr/>
        </p:nvSpPr>
        <p:spPr bwMode="auto">
          <a:xfrm>
            <a:off x="470829" y="5107071"/>
            <a:ext cx="3872571" cy="6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 sz="5000" b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1200" kern="0" dirty="0">
                <a:solidFill>
                  <a:schemeClr val="tx1"/>
                </a:solidFill>
              </a:rPr>
              <a:t>Average Annual Growth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D0797A6-B513-F444-4001-9A474E205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210" y="498896"/>
            <a:ext cx="27241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A19196-3866-A540-9B74-C1F1224C1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27C49-5A47-AE44-BEED-6F01361898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78AE8-CFC2-664B-8D8E-CC114ACF1A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5AB5-D0FE-4ADA-800C-83ACCAD4A19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9B87F-AFDF-9745-9D92-0DF1CB440A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5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09550F-2C27-614B-9C51-F3871C31F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920E0-ECC4-C54C-995D-208B420EE4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10453-1E4F-A340-A26C-E277D278E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94213B-9403-F444-A9AD-05EB1538EA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20710-C7A0-6346-9CCB-52B7A7D3F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5AB5-D0FE-4ADA-800C-83ACCAD4A19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5AD90D-F614-3E47-956F-C09C49452D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6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98638A-060F-8D42-9117-FE83D9CCA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dirty="0">
                <a:solidFill>
                  <a:schemeClr val="accent4"/>
                </a:solidFill>
              </a:rPr>
              <a:t>Driving profitable</a:t>
            </a:r>
            <a:br>
              <a:rPr lang="en-US" sz="3500" dirty="0">
                <a:solidFill>
                  <a:schemeClr val="accent4"/>
                </a:solidFill>
              </a:rPr>
            </a:br>
            <a:r>
              <a:rPr lang="en-US" sz="3500" dirty="0">
                <a:solidFill>
                  <a:schemeClr val="accent4"/>
                </a:solidFill>
              </a:rPr>
              <a:t>growth by selecting</a:t>
            </a:r>
            <a:br>
              <a:rPr lang="en-US" sz="3500" dirty="0">
                <a:solidFill>
                  <a:schemeClr val="accent4"/>
                </a:solidFill>
              </a:rPr>
            </a:br>
            <a:r>
              <a:rPr lang="en-US" sz="3500" dirty="0">
                <a:solidFill>
                  <a:schemeClr val="accent4"/>
                </a:solidFill>
              </a:rPr>
              <a:t>and investing</a:t>
            </a:r>
            <a:br>
              <a:rPr lang="en-US" sz="3500" dirty="0">
                <a:solidFill>
                  <a:schemeClr val="accent4"/>
                </a:solidFill>
              </a:rPr>
            </a:br>
            <a:r>
              <a:rPr lang="en-US" sz="3500" dirty="0">
                <a:solidFill>
                  <a:schemeClr val="accent4"/>
                </a:solidFill>
              </a:rPr>
              <a:t>disproportionately in</a:t>
            </a:r>
            <a:br>
              <a:rPr lang="en-US" sz="3500" dirty="0">
                <a:solidFill>
                  <a:schemeClr val="accent4"/>
                </a:solidFill>
              </a:rPr>
            </a:br>
            <a:r>
              <a:rPr lang="en-US" sz="3500" dirty="0">
                <a:solidFill>
                  <a:schemeClr val="accent4"/>
                </a:solidFill>
              </a:rPr>
              <a:t>the best growth</a:t>
            </a:r>
            <a:br>
              <a:rPr lang="en-US" sz="3500" dirty="0">
                <a:solidFill>
                  <a:schemeClr val="accent4"/>
                </a:solidFill>
              </a:rPr>
            </a:br>
            <a:r>
              <a:rPr lang="en-US" sz="3500" dirty="0">
                <a:solidFill>
                  <a:schemeClr val="accent4"/>
                </a:solidFill>
              </a:rPr>
              <a:t>opportunities.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D8FB7F-D7D4-7B44-94AB-5DB0A5036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5AB5-D0FE-4ADA-800C-83ACCAD4A19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E99A2-AA7A-F44C-BD46-B8D22B2A7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NBS Next is our framework for driving profitable growth.</a:t>
            </a:r>
          </a:p>
        </p:txBody>
      </p:sp>
      <p:pic>
        <p:nvPicPr>
          <p:cNvPr id="5" name="Picture 4" descr="A diagram of a company&#10;&#10;Description automatically generated">
            <a:extLst>
              <a:ext uri="{FF2B5EF4-FFF2-40B4-BE49-F238E27FC236}">
                <a16:creationId xmlns:a16="http://schemas.microsoft.com/office/drawing/2014/main" id="{12949CFE-AF11-682B-3C43-A3FCDA14D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8"/>
          <a:stretch/>
        </p:blipFill>
        <p:spPr>
          <a:xfrm>
            <a:off x="6096000" y="935420"/>
            <a:ext cx="4953000" cy="49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4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E72959-5663-7E46-BA43-1DAF82EF4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31AF6-5FFF-434E-9DE0-9B64BF6A9B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F409-2A0E-6B46-80BB-34DC7B53E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5AB5-D0FE-4ADA-800C-83ACCAD4A19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22196-1CAB-7142-874B-485B67097F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NBS Next</a:t>
            </a:r>
          </a:p>
        </p:txBody>
      </p:sp>
    </p:spTree>
    <p:extLst>
      <p:ext uri="{BB962C8B-B14F-4D97-AF65-F5344CB8AC3E}">
        <p14:creationId xmlns:p14="http://schemas.microsoft.com/office/powerpoint/2010/main" val="378799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0D9A04-7F67-E941-AC60-B78C0A1D6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27684-A514-7145-B0B8-2A38DEBCC8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C26F4-01C9-A745-A87B-49A9B7E23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0E83EE-559D-0042-A4C0-14843124250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378C6-8151-8149-B90C-4E4FA99686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5AB5-D0FE-4ADA-800C-83ACCAD4A19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D564B2-2DB0-8E4A-B2BF-E156F13D3F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NBS Next</a:t>
            </a:r>
          </a:p>
        </p:txBody>
      </p:sp>
    </p:spTree>
    <p:extLst>
      <p:ext uri="{BB962C8B-B14F-4D97-AF65-F5344CB8AC3E}">
        <p14:creationId xmlns:p14="http://schemas.microsoft.com/office/powerpoint/2010/main" val="926727200"/>
      </p:ext>
    </p:extLst>
  </p:cSld>
  <p:clrMapOvr>
    <a:masterClrMapping/>
  </p:clrMapOvr>
</p:sld>
</file>

<file path=ppt/theme/theme1.xml><?xml version="1.0" encoding="utf-8"?>
<a:theme xmlns:a="http://schemas.openxmlformats.org/drawingml/2006/main" name="1_Nordson_template">
  <a:themeElements>
    <a:clrScheme name="Nordson2018 1">
      <a:dk1>
        <a:srgbClr val="000000"/>
      </a:dk1>
      <a:lt1>
        <a:srgbClr val="FFFFFF"/>
      </a:lt1>
      <a:dk2>
        <a:srgbClr val="0079C9"/>
      </a:dk2>
      <a:lt2>
        <a:srgbClr val="7D9AAA"/>
      </a:lt2>
      <a:accent1>
        <a:srgbClr val="005193"/>
      </a:accent1>
      <a:accent2>
        <a:srgbClr val="F0AB00"/>
      </a:accent2>
      <a:accent3>
        <a:srgbClr val="79B809"/>
      </a:accent3>
      <a:accent4>
        <a:srgbClr val="E37122"/>
      </a:accent4>
      <a:accent5>
        <a:srgbClr val="00A9E0"/>
      </a:accent5>
      <a:accent6>
        <a:srgbClr val="8996A0"/>
      </a:accent6>
      <a:hlink>
        <a:srgbClr val="0079C9"/>
      </a:hlink>
      <a:folHlink>
        <a:srgbClr val="0079C9"/>
      </a:folHlink>
    </a:clrScheme>
    <a:fontScheme name="Nords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rds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s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s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s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s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s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s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s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s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s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s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s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son_Template 13">
        <a:dk1>
          <a:srgbClr val="000000"/>
        </a:dk1>
        <a:lt1>
          <a:srgbClr val="FFFFFF"/>
        </a:lt1>
        <a:dk2>
          <a:srgbClr val="0071BE"/>
        </a:dk2>
        <a:lt2>
          <a:srgbClr val="84919A"/>
        </a:lt2>
        <a:accent1>
          <a:srgbClr val="10508A"/>
        </a:accent1>
        <a:accent2>
          <a:srgbClr val="CC4700"/>
        </a:accent2>
        <a:accent3>
          <a:srgbClr val="FFFFFF"/>
        </a:accent3>
        <a:accent4>
          <a:srgbClr val="000000"/>
        </a:accent4>
        <a:accent5>
          <a:srgbClr val="AAB3C4"/>
        </a:accent5>
        <a:accent6>
          <a:srgbClr val="B93F00"/>
        </a:accent6>
        <a:hlink>
          <a:srgbClr val="FF8506"/>
        </a:hlink>
        <a:folHlink>
          <a:srgbClr val="4180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200</Words>
  <Application>Microsoft Office PowerPoint</Application>
  <PresentationFormat>Widescreen</PresentationFormat>
  <Paragraphs>56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</vt:lpstr>
      <vt:lpstr>Wingdings</vt:lpstr>
      <vt:lpstr>1_Nordson_template</vt:lpstr>
      <vt:lpstr>Click to add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4Q &amp; Full-Year Fiscal 2020 WEBCAST</dc:title>
  <dc:creator>Mahoney, Lara</dc:creator>
  <cp:lastModifiedBy>Wilburn, Scott</cp:lastModifiedBy>
  <cp:revision>47</cp:revision>
  <cp:lastPrinted>1601-01-01T00:00:00Z</cp:lastPrinted>
  <dcterms:created xsi:type="dcterms:W3CDTF">2020-12-14T13:12:02Z</dcterms:created>
  <dcterms:modified xsi:type="dcterms:W3CDTF">2025-01-31T20:14:47Z</dcterms:modified>
</cp:coreProperties>
</file>