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4" r:id="rId3"/>
    <p:sldId id="265" r:id="rId4"/>
    <p:sldId id="267" r:id="rId5"/>
    <p:sldId id="268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508A"/>
    <a:srgbClr val="CC4700"/>
    <a:srgbClr val="FF8538"/>
    <a:srgbClr val="5F2049"/>
    <a:srgbClr val="418003"/>
    <a:srgbClr val="0071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89" autoAdjust="0"/>
    <p:restoredTop sz="94795" autoAdjust="0"/>
  </p:normalViewPr>
  <p:slideViewPr>
    <p:cSldViewPr>
      <p:cViewPr varScale="1">
        <p:scale>
          <a:sx n="120" d="100"/>
          <a:sy n="120" d="100"/>
        </p:scale>
        <p:origin x="192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09600" y="8610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Times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9DA3CBF2-1EE2-46D1-B40D-FD162F73D0FD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5" name="Pictur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1324"/>
            <a:ext cx="957942" cy="32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5613" y="4343400"/>
            <a:ext cx="594201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 Third level</a:t>
            </a:r>
          </a:p>
          <a:p>
            <a:pPr lvl="3"/>
            <a:r>
              <a:rPr lang="en-US" dirty="0"/>
              <a:t> Fourth level</a:t>
            </a:r>
          </a:p>
          <a:p>
            <a:pPr lvl="4"/>
            <a:r>
              <a:rPr lang="en-US" dirty="0"/>
              <a:t> Fifth level</a:t>
            </a: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51BCBC4C-B038-4FB4-B612-B4AEBC5155CF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6" name="Picture 5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43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buFont typeface="Wingdings" charset="2"/>
      <a:buChar char="§"/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buFont typeface="Wingdings" charset="2"/>
      <a:buChar char="§"/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buFont typeface="Wingdings" charset="2"/>
      <a:buChar char="§"/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buFont typeface="Wingdings" charset="2"/>
      <a:buChar char="§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198096" cy="2176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71A897-BC5E-F22B-92A1-A3BE7C1132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201144" cy="21762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6968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2DF519B-15A9-E337-628D-C7E38AEDBC1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0D70649-F5D2-43BA-7F02-DED11A186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4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ic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D7D3314-3AE0-C6A5-634A-BAB0EAACB2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0574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292042D-E387-CD00-1C2D-0E20E694D1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7432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273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8E1524B-A82F-D1E8-4FCC-5FA247DE39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5146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91F6FAF-4E9D-929B-11D7-05608BA948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0574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918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5B922A0-6781-E0DA-4A35-589A6FE6BA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2814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 userDrawn="1">
            <p:ph sz="half" idx="2"/>
          </p:nvPr>
        </p:nvSpPr>
        <p:spPr>
          <a:xfrm>
            <a:off x="609600" y="1600200"/>
            <a:ext cx="5386917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0" name="Content Placeholder 7"/>
          <p:cNvSpPr>
            <a:spLocks noGrp="1"/>
          </p:cNvSpPr>
          <p:nvPr userDrawn="1">
            <p:ph sz="quarter" idx="4"/>
          </p:nvPr>
        </p:nvSpPr>
        <p:spPr>
          <a:xfrm>
            <a:off x="6193368" y="1600200"/>
            <a:ext cx="5389033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89000" y="6172200"/>
            <a:ext cx="3556000" cy="381000"/>
          </a:xfrm>
        </p:spPr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9C943A7-DECD-FE00-7E2E-EE13A18123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1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2C4544AA-B62C-0A31-201F-032630AED1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14400"/>
            <a:ext cx="1097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889000" y="6172200"/>
            <a:ext cx="3556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381000" y="6172200"/>
            <a:ext cx="50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logo.jpg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612701" y="61221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5" r:id="rId2"/>
    <p:sldLayoutId id="2147483689" r:id="rId3"/>
    <p:sldLayoutId id="2147483690" r:id="rId4"/>
    <p:sldLayoutId id="2147483659" r:id="rId5"/>
    <p:sldLayoutId id="2147483672" r:id="rId6"/>
    <p:sldLayoutId id="2147483673" r:id="rId7"/>
    <p:sldLayoutId id="2147483674" r:id="rId8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1400" b="1" cap="all" spc="100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B74E098-3116-DCC7-4498-519B18483D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E28BEC-A3F0-A1CE-B41E-808428C40C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984A23-05C7-351C-DFF6-25B255CADD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A275F-1038-35B5-B8BE-89AC52FF4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DB9DE9-AD18-305A-5F46-3A43A1874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85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971951B-34D0-C1BA-E055-6280232340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7D0AFB-60EA-0291-A58B-34AC3E1BEB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181A58-E6D5-5DE0-7BDF-38A9A20AF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0E5A09-6FC7-B568-3FA2-D99F3063B9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DDE9AD-D2E7-2044-D175-68EC72C0F1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3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37BD06-CA5C-A9DF-59E3-64B35E4BF5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96B175-AF26-D4C5-67F6-3E9851601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E1590-BC05-AE78-E49F-D733D42144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44E545-DF5D-5FCA-7F17-222D889E51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04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2F3BE6-3B50-D338-BC77-08FD5682C5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1414AA-90F9-184F-F027-94D8B639B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40FCBC-8E01-839B-B908-B689E5464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2CC7E4-BDAB-CA51-4F0F-0F3275C7F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38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279D43E-CCA1-2E0F-3E86-CACD16B3BA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3780D5-BC8D-62DD-3A33-1F550C197C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FA11CB-6B46-B999-D1D7-3E37EA882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08D966-DB98-B3C5-E954-DD92A12B9B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71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2A4333-D9E7-0D16-FB8A-FCD8CDBE11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79A81D-C600-660C-53D3-8FEE55F4107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A706F9-4AA7-F61D-4780-6FA7ECAD945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7C9FE-2C7C-F637-0379-4387E538C1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0AF95F5-AA5C-31A5-1BD0-CCFCFDDE4F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237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57414A3-A4AA-B0A2-8DFD-A91E38C1E48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0553D6-3D82-DFCE-509F-A561454566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03C9A3-EFC5-3939-48BC-9EA3A5C557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05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4005C69-BB98-0AA9-1B6A-D2EC744F5C7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02906A-D628-4650-5D66-E97FCDDB4E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171138"/>
      </p:ext>
    </p:extLst>
  </p:cSld>
  <p:clrMapOvr>
    <a:masterClrMapping/>
  </p:clrMapOvr>
</p:sld>
</file>

<file path=ppt/theme/theme1.xml><?xml version="1.0" encoding="utf-8"?>
<a:theme xmlns:a="http://schemas.openxmlformats.org/drawingml/2006/main" name="Nordson_template">
  <a:themeElements>
    <a:clrScheme name="Nordson Theme 5">
      <a:dk1>
        <a:srgbClr val="000000"/>
      </a:dk1>
      <a:lt1>
        <a:srgbClr val="FFFFFF"/>
      </a:lt1>
      <a:dk2>
        <a:srgbClr val="0079C9"/>
      </a:dk2>
      <a:lt2>
        <a:srgbClr val="999999"/>
      </a:lt2>
      <a:accent1>
        <a:srgbClr val="7D9AAA"/>
      </a:accent1>
      <a:accent2>
        <a:srgbClr val="00A9E0"/>
      </a:accent2>
      <a:accent3>
        <a:srgbClr val="005193"/>
      </a:accent3>
      <a:accent4>
        <a:srgbClr val="79B809"/>
      </a:accent4>
      <a:accent5>
        <a:srgbClr val="F0AB00"/>
      </a:accent5>
      <a:accent6>
        <a:srgbClr val="E37122"/>
      </a:accent6>
      <a:hlink>
        <a:srgbClr val="0079C9"/>
      </a:hlink>
      <a:folHlink>
        <a:srgbClr val="0079C9"/>
      </a:folHlink>
    </a:clrScheme>
    <a:fontScheme name="Nordson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ords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3">
        <a:dk1>
          <a:srgbClr val="000000"/>
        </a:dk1>
        <a:lt1>
          <a:srgbClr val="FFFFFF"/>
        </a:lt1>
        <a:dk2>
          <a:srgbClr val="0071BE"/>
        </a:dk2>
        <a:lt2>
          <a:srgbClr val="84919A"/>
        </a:lt2>
        <a:accent1>
          <a:srgbClr val="10508A"/>
        </a:accent1>
        <a:accent2>
          <a:srgbClr val="CC4700"/>
        </a:accent2>
        <a:accent3>
          <a:srgbClr val="FFFFFF"/>
        </a:accent3>
        <a:accent4>
          <a:srgbClr val="000000"/>
        </a:accent4>
        <a:accent5>
          <a:srgbClr val="AAB3C4"/>
        </a:accent5>
        <a:accent6>
          <a:srgbClr val="B93F00"/>
        </a:accent6>
        <a:hlink>
          <a:srgbClr val="FF8506"/>
        </a:hlink>
        <a:folHlink>
          <a:srgbClr val="4180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</TotalTime>
  <Words>40</Words>
  <Application>Microsoft Macintosh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</vt:lpstr>
      <vt:lpstr>Wingdings</vt:lpstr>
      <vt:lpstr>Nordson_template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Brown Wood Fish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Fristik</dc:creator>
  <cp:lastModifiedBy>Brian Fristik</cp:lastModifiedBy>
  <cp:revision>117</cp:revision>
  <dcterms:created xsi:type="dcterms:W3CDTF">2018-08-22T15:29:45Z</dcterms:created>
  <dcterms:modified xsi:type="dcterms:W3CDTF">2024-08-27T19:34:15Z</dcterms:modified>
</cp:coreProperties>
</file>