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8A"/>
    <a:srgbClr val="CC4700"/>
    <a:srgbClr val="FF8538"/>
    <a:srgbClr val="5F2049"/>
    <a:srgbClr val="418003"/>
    <a:srgbClr val="007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9" autoAdjust="0"/>
    <p:restoredTop sz="94795" autoAdjust="0"/>
  </p:normalViewPr>
  <p:slideViewPr>
    <p:cSldViewPr>
      <p:cViewPr varScale="1">
        <p:scale>
          <a:sx n="120" d="100"/>
          <a:sy n="120" d="100"/>
        </p:scale>
        <p:origin x="19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8610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9DA3CBF2-1EE2-46D1-B40D-FD162F73D0FD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5" name="Pictur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1324"/>
            <a:ext cx="957942" cy="3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5613" y="4343400"/>
            <a:ext cx="594201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 Fourth level</a:t>
            </a:r>
          </a:p>
          <a:p>
            <a:pPr lvl="4"/>
            <a:r>
              <a:rPr lang="en-US" dirty="0"/>
              <a:t> Fifth level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457200" y="338138"/>
            <a:ext cx="36560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fld id="{51BCBC4C-B038-4FB4-B612-B4AEBC5155CF}" type="slidenum">
              <a:rPr lang="en-US" sz="600"/>
              <a:pPr eaLnBrk="0" hangingPunct="0"/>
              <a:t>‹#›</a:t>
            </a:fld>
            <a:endParaRPr lang="en-US" sz="1200" dirty="0"/>
          </a:p>
        </p:txBody>
      </p:sp>
      <p:pic>
        <p:nvPicPr>
          <p:cNvPr id="6" name="Picture 5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613" y="84843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buFont typeface="Wingdings" charset="2"/>
      <a:buChar char="§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buFont typeface="Wingdings" charset="2"/>
      <a:buChar char="§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buFont typeface="Wingdings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buFont typeface="Wingdings" charset="2"/>
      <a:buChar char="§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198096" cy="2176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71A897-BC5E-F22B-92A1-A3BE7C113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C9D650-E305-0AD6-5208-45C015B4E9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133087"/>
          </a:xfr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lIns="2057400" tIns="0"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&lt;  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FF6D4-826A-B054-7D30-29EA585E798A}"/>
              </a:ext>
            </a:extLst>
          </p:cNvPr>
          <p:cNvSpPr/>
          <p:nvPr userDrawn="1"/>
        </p:nvSpPr>
        <p:spPr>
          <a:xfrm>
            <a:off x="-9144" y="4681728"/>
            <a:ext cx="12201144" cy="2176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6968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F519B-15A9-E337-628D-C7E38AEDBC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2648" y="57150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0D70649-F5D2-43BA-7F02-DED11A186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648" y="50292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ic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D7D3314-3AE0-C6A5-634A-BAB0EAACB2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0574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accent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292042D-E387-CD00-1C2D-0E20E694D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7432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73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0" y="6172200"/>
            <a:ext cx="508000" cy="381000"/>
          </a:xfrm>
        </p:spPr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89000" y="6172200"/>
            <a:ext cx="3556000" cy="381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>
                <a:solidFill>
                  <a:schemeClr val="bg2"/>
                </a:solidFill>
              </a:rPr>
              <a:t>Insert date  |  Confidential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E8E1524B-A82F-D1E8-4FCC-5FA247DE39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2648" y="2514600"/>
            <a:ext cx="10972800" cy="685800"/>
          </a:xfrm>
        </p:spPr>
        <p:txBody>
          <a:bodyPr anchor="t" anchorCtr="0"/>
          <a:lstStyle>
            <a:lvl1pPr marL="0" indent="0" algn="ctr">
              <a:buNone/>
              <a:defRPr sz="4000" b="0">
                <a:solidFill>
                  <a:schemeClr val="tx2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91F6FAF-4E9D-929B-11D7-05608BA948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716" y="2057400"/>
            <a:ext cx="10968567" cy="45720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918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B922A0-6781-E0DA-4A35-589A6FE6B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2814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5"/>
          <p:cNvSpPr>
            <a:spLocks noGrp="1"/>
          </p:cNvSpPr>
          <p:nvPr userDrawn="1">
            <p:ph sz="half" idx="2"/>
          </p:nvPr>
        </p:nvSpPr>
        <p:spPr>
          <a:xfrm>
            <a:off x="609600" y="1600200"/>
            <a:ext cx="538691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0" name="Content Placeholder 7"/>
          <p:cNvSpPr>
            <a:spLocks noGrp="1"/>
          </p:cNvSpPr>
          <p:nvPr userDrawn="1">
            <p:ph sz="quarter" idx="4"/>
          </p:nvPr>
        </p:nvSpPr>
        <p:spPr>
          <a:xfrm>
            <a:off x="6193368" y="1600200"/>
            <a:ext cx="5389033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172200"/>
            <a:ext cx="3556000" cy="381000"/>
          </a:xfrm>
        </p:spPr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C943A7-DECD-FE00-7E2E-EE13A1812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1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C4544AA-B62C-0A31-201F-032630AED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914400"/>
            <a:ext cx="10972800" cy="685800"/>
          </a:xfrm>
        </p:spPr>
        <p:txBody>
          <a:bodyPr/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1097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889000" y="6172200"/>
            <a:ext cx="3556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dirty="0"/>
              <a:t>Insert date  |  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81000" y="6172200"/>
            <a:ext cx="50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C8285AB5-D0FE-4ADA-800C-83ACCAD4A1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jp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12701" y="6122172"/>
            <a:ext cx="957942" cy="328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89" r:id="rId3"/>
    <p:sldLayoutId id="2147483690" r:id="rId4"/>
    <p:sldLayoutId id="2147483659" r:id="rId5"/>
    <p:sldLayoutId id="2147483672" r:id="rId6"/>
    <p:sldLayoutId id="2147483673" r:id="rId7"/>
    <p:sldLayoutId id="2147483674" r:id="rId8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1400" b="1" cap="all" spc="10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74E098-3116-DCC7-4498-519B18483D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E28BEC-A3F0-A1CE-B41E-808428C40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84A23-05C7-351C-DFF6-25B255CADD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A275F-1038-35B5-B8BE-89AC52FF4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DB9DE9-AD18-305A-5F46-3A43A187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8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971951B-34D0-C1BA-E055-6280232340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D0AFB-60EA-0291-A58B-34AC3E1BE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181A58-E6D5-5DE0-7BDF-38A9A20A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0E5A09-6FC7-B568-3FA2-D99F3063B9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DDE9AD-D2E7-2044-D175-68EC72C0F1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3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37BD06-CA5C-A9DF-59E3-64B35E4BF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6B175-AF26-D4C5-67F6-3E9851601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E1590-BC05-AE78-E49F-D733D4214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44E545-DF5D-5FCA-7F17-222D889E5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4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F3BE6-3B50-D338-BC77-08FD5682C5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1414AA-90F9-184F-F027-94D8B639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>
                <a:solidFill>
                  <a:schemeClr val="bg2"/>
                </a:solidFill>
              </a:rPr>
              <a:t>Insert date  |  Confidential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40FCBC-8E01-839B-B908-B689E5464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2CC7E4-BDAB-CA51-4F0F-0F3275C7F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3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9D43E-CCA1-2E0F-3E86-CACD16B3B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3780D5-BC8D-62DD-3A33-1F550C197C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A11CB-6B46-B999-D1D7-3E37EA88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08D966-DB98-B3C5-E954-DD92A12B9B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A4333-D9E7-0D16-FB8A-FCD8CDBE11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A81D-C600-660C-53D3-8FEE55F410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706F9-4AA7-F61D-4780-6FA7ECAD945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7C9FE-2C7C-F637-0379-4387E538C1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AF95F5-AA5C-31A5-1BD0-CCFCFDDE4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7414A3-A4AA-B0A2-8DFD-A91E38C1E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553D6-3D82-DFCE-509F-A561454566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03C9A3-EFC5-3939-48BC-9EA3A5C557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0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005C69-BB98-0AA9-1B6A-D2EC744F5C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Insert date  |  Confidential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02906A-D628-4650-5D66-E97FCDDB4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285AB5-D0FE-4ADA-800C-83ACCAD4A1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71138"/>
      </p:ext>
    </p:extLst>
  </p:cSld>
  <p:clrMapOvr>
    <a:masterClrMapping/>
  </p:clrMapOvr>
</p:sld>
</file>

<file path=ppt/theme/theme1.xml><?xml version="1.0" encoding="utf-8"?>
<a:theme xmlns:a="http://schemas.openxmlformats.org/drawingml/2006/main" name="Nordson_template">
  <a:themeElements>
    <a:clrScheme name="Nordson Theme 5">
      <a:dk1>
        <a:srgbClr val="000000"/>
      </a:dk1>
      <a:lt1>
        <a:srgbClr val="FFFFFF"/>
      </a:lt1>
      <a:dk2>
        <a:srgbClr val="0079C9"/>
      </a:dk2>
      <a:lt2>
        <a:srgbClr val="999999"/>
      </a:lt2>
      <a:accent1>
        <a:srgbClr val="7D9AAA"/>
      </a:accent1>
      <a:accent2>
        <a:srgbClr val="00A9E0"/>
      </a:accent2>
      <a:accent3>
        <a:srgbClr val="005193"/>
      </a:accent3>
      <a:accent4>
        <a:srgbClr val="79B809"/>
      </a:accent4>
      <a:accent5>
        <a:srgbClr val="F0AB00"/>
      </a:accent5>
      <a:accent6>
        <a:srgbClr val="E37122"/>
      </a:accent6>
      <a:hlink>
        <a:srgbClr val="0079C9"/>
      </a:hlink>
      <a:folHlink>
        <a:srgbClr val="0079C9"/>
      </a:folHlink>
    </a:clrScheme>
    <a:fontScheme name="Nords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ds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s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son_Template 13">
        <a:dk1>
          <a:srgbClr val="000000"/>
        </a:dk1>
        <a:lt1>
          <a:srgbClr val="FFFFFF"/>
        </a:lt1>
        <a:dk2>
          <a:srgbClr val="0071BE"/>
        </a:dk2>
        <a:lt2>
          <a:srgbClr val="84919A"/>
        </a:lt2>
        <a:accent1>
          <a:srgbClr val="10508A"/>
        </a:accent1>
        <a:accent2>
          <a:srgbClr val="CC4700"/>
        </a:accent2>
        <a:accent3>
          <a:srgbClr val="FFFFFF"/>
        </a:accent3>
        <a:accent4>
          <a:srgbClr val="000000"/>
        </a:accent4>
        <a:accent5>
          <a:srgbClr val="AAB3C4"/>
        </a:accent5>
        <a:accent6>
          <a:srgbClr val="B93F00"/>
        </a:accent6>
        <a:hlink>
          <a:srgbClr val="FF8506"/>
        </a:hlink>
        <a:folHlink>
          <a:srgbClr val="4180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</TotalTime>
  <Words>40</Words>
  <Application>Microsoft Macintosh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</vt:lpstr>
      <vt:lpstr>Wingdings</vt:lpstr>
      <vt:lpstr>Nordson_template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Wood Fish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Fristik</dc:creator>
  <cp:lastModifiedBy>Brian Fristik</cp:lastModifiedBy>
  <cp:revision>113</cp:revision>
  <dcterms:created xsi:type="dcterms:W3CDTF">2018-08-22T15:29:45Z</dcterms:created>
  <dcterms:modified xsi:type="dcterms:W3CDTF">2024-08-27T19:24:51Z</dcterms:modified>
</cp:coreProperties>
</file>