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7" autoAdjust="0"/>
    <p:restoredTop sz="93875" autoAdjust="0"/>
  </p:normalViewPr>
  <p:slideViewPr>
    <p:cSldViewPr>
      <p:cViewPr varScale="1">
        <p:scale>
          <a:sx n="101" d="100"/>
          <a:sy n="101" d="100"/>
        </p:scale>
        <p:origin x="200" y="7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0C7F16-0F16-9F9C-7800-BF61D47A3D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43800" y="15179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7E6CFB5-49A0-F24D-3892-CF387280D0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582000-CCCC-A0B0-B4C7-6BE2DC01C0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43C947E-2F81-B2A7-AD17-CB0A76DC16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CC31B4-A64C-8A5C-1BDE-C77AB915A6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4A75E4-4FF2-33C9-287F-D12CB00433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9723C5E-3F98-F275-547B-BB4B6C4E90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231A8BC-6389-1C9D-4DB0-06A8DC16BF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FC6251-ECC4-844B-BD68-D0468B4A2FD5}"/>
              </a:ext>
            </a:extLst>
          </p:cNvPr>
          <p:cNvSpPr txBox="1"/>
          <p:nvPr userDrawn="1"/>
        </p:nvSpPr>
        <p:spPr>
          <a:xfrm>
            <a:off x="609600" y="6099048"/>
            <a:ext cx="1642979" cy="38404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100" dirty="0">
                <a:solidFill>
                  <a:schemeClr val="bg2"/>
                </a:solidFill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5272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529</cp:revision>
  <cp:lastPrinted>2018-12-06T18:39:36Z</cp:lastPrinted>
  <dcterms:created xsi:type="dcterms:W3CDTF">2018-07-27T21:10:18Z</dcterms:created>
  <dcterms:modified xsi:type="dcterms:W3CDTF">2024-10-07T18:22:44Z</dcterms:modified>
</cp:coreProperties>
</file>