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20365B-2304-D3F5-F0BC-892F61993A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346D6E-77EE-67F2-E927-6159A0D02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B86E2B-C7D9-F23A-2291-0E6B949913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9EAFD7-F9F6-F7A8-1CD9-BAEC1F70A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B7BCF4-F4DF-F336-D3F1-A2A04C1A38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2263F3-FAF4-0AAD-CA27-33092847D0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BC55C6-7D5C-DDC8-958A-A921D7D27F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A813C-C3C0-F0FE-AF52-4DE6A0584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525</cp:revision>
  <cp:lastPrinted>2018-12-06T18:39:36Z</cp:lastPrinted>
  <dcterms:created xsi:type="dcterms:W3CDTF">2018-07-27T21:10:18Z</dcterms:created>
  <dcterms:modified xsi:type="dcterms:W3CDTF">2024-10-07T18:17:45Z</dcterms:modified>
</cp:coreProperties>
</file>