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383780-8307-375F-92F6-8A985849B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3A2361-0307-5A77-D865-61129826CF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5A6D5-17C3-B6B0-DF04-ACCF4084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E810A-DCE4-C856-F8D7-67BB5B86BE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58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6C1864-3E05-4656-F0A0-C05AB380D4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1F334-3070-53AC-B67E-2505990CFEB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381EB-2BEA-BE3A-1E83-1D8D2D9CC93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47B83-754E-E738-992E-2E886337DA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A71417-B402-C4AE-5583-B12996D40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64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85FC42-D3F0-FC4B-73A1-538D1B0E36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F0CF57-77AB-4AC5-85C2-D9DB8D8004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95CCE-951F-07CC-7703-25245488F4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816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D0DBBAD-0CF1-C39F-00B7-3CC68A036E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A31B9F-2148-C158-8679-F5C88D3775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11266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116</cp:revision>
  <dcterms:created xsi:type="dcterms:W3CDTF">2018-08-22T15:29:45Z</dcterms:created>
  <dcterms:modified xsi:type="dcterms:W3CDTF">2024-08-27T19:21:28Z</dcterms:modified>
</cp:coreProperties>
</file>