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</p:sldMasterIdLst>
  <p:notesMasterIdLst>
    <p:notesMasterId r:id="rId10"/>
  </p:notesMasterIdLst>
  <p:handoutMasterIdLst>
    <p:handoutMasterId r:id="rId11"/>
  </p:handoutMasterIdLst>
  <p:sldIdLst>
    <p:sldId id="256" r:id="rId2"/>
    <p:sldId id="264" r:id="rId3"/>
    <p:sldId id="265" r:id="rId4"/>
    <p:sldId id="267" r:id="rId5"/>
    <p:sldId id="268" r:id="rId6"/>
    <p:sldId id="269" r:id="rId7"/>
    <p:sldId id="270" r:id="rId8"/>
    <p:sldId id="271" r:id="rId9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508A"/>
    <a:srgbClr val="CC4700"/>
    <a:srgbClr val="FF8538"/>
    <a:srgbClr val="5F2049"/>
    <a:srgbClr val="418003"/>
    <a:srgbClr val="0071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689" autoAdjust="0"/>
    <p:restoredTop sz="94795" autoAdjust="0"/>
  </p:normalViewPr>
  <p:slideViewPr>
    <p:cSldViewPr>
      <p:cViewPr varScale="1">
        <p:scale>
          <a:sx n="120" d="100"/>
          <a:sy n="120" d="100"/>
        </p:scale>
        <p:origin x="192" y="19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7" d="100"/>
          <a:sy n="97" d="100"/>
        </p:scale>
        <p:origin x="4328" y="20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609600" y="8610600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en-US" sz="2400">
              <a:latin typeface="Times"/>
            </a:endParaRPr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457200" y="338138"/>
            <a:ext cx="365601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0" hangingPunct="0"/>
            <a:fld id="{9DA3CBF2-1EE2-46D1-B40D-FD162F73D0FD}" type="slidenum">
              <a:rPr lang="en-US" sz="600"/>
              <a:pPr eaLnBrk="0" hangingPunct="0"/>
              <a:t>‹#›</a:t>
            </a:fld>
            <a:endParaRPr lang="en-US" sz="1200" dirty="0"/>
          </a:p>
        </p:txBody>
      </p:sp>
      <p:pic>
        <p:nvPicPr>
          <p:cNvPr id="5" name="Picture 4" descr="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6613" y="8481324"/>
            <a:ext cx="957942" cy="328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5613" y="4343400"/>
            <a:ext cx="5942012" cy="117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 Second level</a:t>
            </a:r>
          </a:p>
          <a:p>
            <a:pPr lvl="2"/>
            <a:r>
              <a:rPr lang="en-US" dirty="0"/>
              <a:t> Third level</a:t>
            </a:r>
          </a:p>
          <a:p>
            <a:pPr lvl="3"/>
            <a:r>
              <a:rPr lang="en-US" dirty="0"/>
              <a:t> Fourth level</a:t>
            </a:r>
          </a:p>
          <a:p>
            <a:pPr lvl="4"/>
            <a:r>
              <a:rPr lang="en-US" dirty="0"/>
              <a:t> Fifth level</a:t>
            </a:r>
          </a:p>
        </p:txBody>
      </p:sp>
      <p:sp>
        <p:nvSpPr>
          <p:cNvPr id="13330" name="Rectangle 18"/>
          <p:cNvSpPr>
            <a:spLocks noChangeArrowheads="1"/>
          </p:cNvSpPr>
          <p:nvPr/>
        </p:nvSpPr>
        <p:spPr bwMode="auto">
          <a:xfrm>
            <a:off x="457200" y="338138"/>
            <a:ext cx="365601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0" hangingPunct="0"/>
            <a:fld id="{51BCBC4C-B038-4FB4-B612-B4AEBC5155CF}" type="slidenum">
              <a:rPr lang="en-US" sz="600"/>
              <a:pPr eaLnBrk="0" hangingPunct="0"/>
              <a:t>‹#›</a:t>
            </a:fld>
            <a:endParaRPr lang="en-US" sz="1200" dirty="0"/>
          </a:p>
        </p:txBody>
      </p:sp>
      <p:pic>
        <p:nvPicPr>
          <p:cNvPr id="6" name="Picture 5" descr="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6613" y="8484372"/>
            <a:ext cx="957942" cy="32865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4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buFont typeface="Wingdings" charset="2"/>
      <a:buChar char="§"/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buFont typeface="Wingdings" charset="2"/>
      <a:buChar char="§"/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buFont typeface="Wingdings" charset="2"/>
      <a:buChar char="§"/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buFont typeface="Wingdings" charset="2"/>
      <a:buChar char="§"/>
      <a:defRPr sz="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whit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C9D650-E305-0AD6-5208-45C015B4E91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4133087"/>
          </a:xfr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lIns="2057400" tIns="0" anchor="ctr" anchorCtr="0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&lt;  CLICK TO ADD IMAGE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92FF6D4-826A-B054-7D30-29EA585E798A}"/>
              </a:ext>
            </a:extLst>
          </p:cNvPr>
          <p:cNvSpPr/>
          <p:nvPr userDrawn="1"/>
        </p:nvSpPr>
        <p:spPr>
          <a:xfrm>
            <a:off x="-9144" y="4681728"/>
            <a:ext cx="12198096" cy="2176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624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2648" y="57150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9000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171A897-BC5E-F22B-92A1-A3BE7C11323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2648" y="50292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tx2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blu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C9D650-E305-0AD6-5208-45C015B4E91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4133087"/>
          </a:xfr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lIns="2057400" tIns="0" anchor="ctr" anchorCtr="0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&lt;  CLICK TO ADD IMAGE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92FF6D4-826A-B054-7D30-29EA585E798A}"/>
              </a:ext>
            </a:extLst>
          </p:cNvPr>
          <p:cNvSpPr/>
          <p:nvPr userDrawn="1"/>
        </p:nvSpPr>
        <p:spPr>
          <a:xfrm>
            <a:off x="-9144" y="4681728"/>
            <a:ext cx="12201144" cy="217627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6968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algn="l"/>
            <a:r>
              <a:rPr lang="en-US" dirty="0">
                <a:solidFill>
                  <a:schemeClr val="bg2"/>
                </a:solidFill>
              </a:rPr>
              <a:t>Insert date  |  Confidential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A2DF519B-15A9-E337-628D-C7E38AEDBC1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12648" y="57150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B0D70649-F5D2-43BA-7F02-DED11A186AF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2648" y="50292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accent4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841722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ic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9000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algn="l"/>
            <a:r>
              <a:rPr lang="en-US" dirty="0">
                <a:solidFill>
                  <a:schemeClr val="bg2"/>
                </a:solidFill>
              </a:rPr>
              <a:t>Insert date  |  Confidential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4D7D3314-3AE0-C6A5-634A-BAB0EAACB2E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2648" y="20574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accent4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4292042D-E387-CD00-1C2D-0E20E694D1E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11716" y="27432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32738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9000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algn="l"/>
            <a:r>
              <a:rPr lang="en-US" dirty="0">
                <a:solidFill>
                  <a:schemeClr val="bg2"/>
                </a:solidFill>
              </a:rPr>
              <a:t>Insert date  |  Confidential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E8E1524B-A82F-D1E8-4FCC-5FA247DE399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2648" y="25146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tx2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391F6FAF-4E9D-929B-11D7-05608BA948A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11716" y="20574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191867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1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5B922A0-6781-E0DA-4A35-589A6FE6BA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" y="912814"/>
            <a:ext cx="10972800" cy="685800"/>
          </a:xfrm>
        </p:spPr>
        <p:txBody>
          <a:bodyPr/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2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5"/>
          <p:cNvSpPr>
            <a:spLocks noGrp="1"/>
          </p:cNvSpPr>
          <p:nvPr userDrawn="1">
            <p:ph sz="half" idx="2"/>
          </p:nvPr>
        </p:nvSpPr>
        <p:spPr>
          <a:xfrm>
            <a:off x="609600" y="1600198"/>
            <a:ext cx="5386917" cy="4572001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endParaRPr lang="en-US" dirty="0"/>
          </a:p>
        </p:txBody>
      </p:sp>
      <p:sp>
        <p:nvSpPr>
          <p:cNvPr id="10" name="Content Placeholder 7"/>
          <p:cNvSpPr>
            <a:spLocks noGrp="1"/>
          </p:cNvSpPr>
          <p:nvPr userDrawn="1">
            <p:ph sz="quarter" idx="4"/>
          </p:nvPr>
        </p:nvSpPr>
        <p:spPr>
          <a:xfrm>
            <a:off x="6193368" y="1600199"/>
            <a:ext cx="5389033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endParaRPr lang="en-US" dirty="0"/>
          </a:p>
        </p:txBody>
      </p:sp>
      <p:sp>
        <p:nvSpPr>
          <p:cNvPr id="11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89000" y="6172200"/>
            <a:ext cx="3556000" cy="381000"/>
          </a:xfrm>
        </p:spPr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9C943A7-DECD-FE00-7E2E-EE13A181236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" y="914400"/>
            <a:ext cx="10972800" cy="685800"/>
          </a:xfrm>
        </p:spPr>
        <p:txBody>
          <a:bodyPr/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title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2C4544AA-B62C-0A31-201F-032630AED11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" y="914400"/>
            <a:ext cx="10972800" cy="685800"/>
          </a:xfrm>
        </p:spPr>
        <p:txBody>
          <a:bodyPr/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914400"/>
            <a:ext cx="109728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3"/>
          </p:nvPr>
        </p:nvSpPr>
        <p:spPr>
          <a:xfrm>
            <a:off x="889000" y="6172200"/>
            <a:ext cx="3556000" cy="381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381000" y="6172200"/>
            <a:ext cx="508000" cy="381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/>
                </a:solidFill>
              </a:defRPr>
            </a:lvl1pPr>
          </a:lstStyle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75" r:id="rId2"/>
    <p:sldLayoutId id="2147483689" r:id="rId3"/>
    <p:sldLayoutId id="2147483690" r:id="rId4"/>
    <p:sldLayoutId id="2147483659" r:id="rId5"/>
    <p:sldLayoutId id="2147483672" r:id="rId6"/>
    <p:sldLayoutId id="2147483673" r:id="rId7"/>
    <p:sldLayoutId id="2147483674" r:id="rId8"/>
  </p:sldLayoutIdLst>
  <p:hf hdr="0" dt="0"/>
  <p:txStyles>
    <p:titleStyle>
      <a:lvl1pPr algn="l" rtl="0" fontAlgn="base">
        <a:spcBef>
          <a:spcPct val="0"/>
        </a:spcBef>
        <a:spcAft>
          <a:spcPct val="0"/>
        </a:spcAft>
        <a:defRPr sz="1400" b="1" cap="all" spc="100" baseline="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20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B74E098-3116-DCC7-4498-519B18483D6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E28BEC-A3F0-A1CE-B41E-808428C40C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984A23-05C7-351C-DFF6-25B255CADD0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DA275F-1038-35B5-B8BE-89AC52FF4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2DB9DE9-AD18-305A-5F46-3A43A187472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2851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3971951B-34D0-C1BA-E055-6280232340B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A7D0AFB-60EA-0291-A58B-34AC3E1BEB5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181A58-E6D5-5DE0-7BDF-38A9A20AF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>
                <a:solidFill>
                  <a:schemeClr val="bg2"/>
                </a:solidFill>
              </a:rPr>
              <a:t>Insert date  |  Confidential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D0E5A09-6FC7-B568-3FA2-D99F3063B9A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0DDE9AD-D2E7-2044-D175-68EC72C0F1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2313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637BD06-CA5C-A9DF-59E3-64B35E4BF5C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496B175-AF26-D4C5-67F6-3E98516012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>
                <a:solidFill>
                  <a:schemeClr val="bg2"/>
                </a:solidFill>
              </a:rPr>
              <a:t>Insert date  |  Confidential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0E1590-BC05-AE78-E49F-D733D42144F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C44E545-DF5D-5FCA-7F17-222D889E518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0443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52F3BE6-3B50-D338-BC77-08FD5682C5D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1414AA-90F9-184F-F027-94D8B639B7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>
                <a:solidFill>
                  <a:schemeClr val="bg2"/>
                </a:solidFill>
              </a:rPr>
              <a:t>Insert date  |  Confidential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40FCBC-8E01-839B-B908-B689E5464C6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32CC7E4-BDAB-CA51-4F0F-0F3275C7FA5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2387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DC1C3AA-FFCA-E20B-C636-51C89FD1C9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DAFA853-A1A0-BF55-0EA2-2B8CDC07457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6B01282-2935-D009-FBC8-B1CA546880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9464A8F-D235-1DCC-2BAF-C00E1C9A281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7160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29E48E9-E77D-BD7C-5089-ED22335B410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5D9326-0D06-E51C-8424-CFB9237C0CE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ADA06-D267-479F-09A0-4482A9417A34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81C302-34B6-9335-C2E5-6F2930D71C0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A2F39EE-587F-7480-4287-A8210DA8AD2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6251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A1655FA-8444-0EC4-617B-F5121DF374D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A6FA7F3-FE68-49FB-D765-57692857CB4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C1C109-0DB2-6163-A17F-C234AC2FF9C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8089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2E6235C-212F-E718-1B4C-98847D15063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0869841-8DFE-F332-903C-53C244CE61C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225973"/>
      </p:ext>
    </p:extLst>
  </p:cSld>
  <p:clrMapOvr>
    <a:masterClrMapping/>
  </p:clrMapOvr>
</p:sld>
</file>

<file path=ppt/theme/theme1.xml><?xml version="1.0" encoding="utf-8"?>
<a:theme xmlns:a="http://schemas.openxmlformats.org/drawingml/2006/main" name="Nordson_template">
  <a:themeElements>
    <a:clrScheme name="Nordson Theme 5">
      <a:dk1>
        <a:srgbClr val="000000"/>
      </a:dk1>
      <a:lt1>
        <a:srgbClr val="FFFFFF"/>
      </a:lt1>
      <a:dk2>
        <a:srgbClr val="0079C9"/>
      </a:dk2>
      <a:lt2>
        <a:srgbClr val="999999"/>
      </a:lt2>
      <a:accent1>
        <a:srgbClr val="7D9AAA"/>
      </a:accent1>
      <a:accent2>
        <a:srgbClr val="00A9E0"/>
      </a:accent2>
      <a:accent3>
        <a:srgbClr val="005193"/>
      </a:accent3>
      <a:accent4>
        <a:srgbClr val="79B809"/>
      </a:accent4>
      <a:accent5>
        <a:srgbClr val="F0AB00"/>
      </a:accent5>
      <a:accent6>
        <a:srgbClr val="E37122"/>
      </a:accent6>
      <a:hlink>
        <a:srgbClr val="0079C9"/>
      </a:hlink>
      <a:folHlink>
        <a:srgbClr val="0079C9"/>
      </a:folHlink>
    </a:clrScheme>
    <a:fontScheme name="Nordson_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ordson_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3">
        <a:dk1>
          <a:srgbClr val="000000"/>
        </a:dk1>
        <a:lt1>
          <a:srgbClr val="FFFFFF"/>
        </a:lt1>
        <a:dk2>
          <a:srgbClr val="0071BE"/>
        </a:dk2>
        <a:lt2>
          <a:srgbClr val="84919A"/>
        </a:lt2>
        <a:accent1>
          <a:srgbClr val="10508A"/>
        </a:accent1>
        <a:accent2>
          <a:srgbClr val="CC4700"/>
        </a:accent2>
        <a:accent3>
          <a:srgbClr val="FFFFFF"/>
        </a:accent3>
        <a:accent4>
          <a:srgbClr val="000000"/>
        </a:accent4>
        <a:accent5>
          <a:srgbClr val="AAB3C4"/>
        </a:accent5>
        <a:accent6>
          <a:srgbClr val="B93F00"/>
        </a:accent6>
        <a:hlink>
          <a:srgbClr val="FF8506"/>
        </a:hlink>
        <a:folHlink>
          <a:srgbClr val="41800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810</TotalTime>
  <Words>40</Words>
  <Application>Microsoft Macintosh PowerPoint</Application>
  <PresentationFormat>Widescreen</PresentationFormat>
  <Paragraphs>16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Times</vt:lpstr>
      <vt:lpstr>Wingdings</vt:lpstr>
      <vt:lpstr>Nordson_template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Brown Wood Fish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Fristik</dc:creator>
  <cp:lastModifiedBy>Brian Fristik</cp:lastModifiedBy>
  <cp:revision>115</cp:revision>
  <dcterms:created xsi:type="dcterms:W3CDTF">2018-08-22T15:29:45Z</dcterms:created>
  <dcterms:modified xsi:type="dcterms:W3CDTF">2024-08-27T19:19:36Z</dcterms:modified>
</cp:coreProperties>
</file>