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4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828AC5B-E751-B4F9-0A05-50C4A479B3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A7B9D1-3B6F-84F4-9A7E-CB1AFB4630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39156-2414-3B64-725D-33C0FC2D7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35039-386D-6E4E-3168-3571BE1B6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34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E88DAC-E39D-CCFD-4242-C43067167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60D0D-8194-8531-8942-84DB989CA3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FB375-6706-2AB7-29D6-7D36A30D7AA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732AB-9B4F-E669-2863-1F892B575A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75F0C3-C535-8F33-4A39-25393F9B8E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2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342AEF-2613-DC54-74EA-7D57033835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CB82B0-C0A6-5145-1DFF-3876480F4A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1218AA-1EA2-26B8-9E67-CC0CEF32A9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34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33DAF4D-CB5A-E79B-D398-989CBD9988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C20289-B6B8-23C5-CD9C-09338E421D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62933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114</cp:revision>
  <dcterms:created xsi:type="dcterms:W3CDTF">2018-08-22T15:29:45Z</dcterms:created>
  <dcterms:modified xsi:type="dcterms:W3CDTF">2024-08-27T19:16:28Z</dcterms:modified>
</cp:coreProperties>
</file>