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89" autoAdjust="0"/>
    <p:restoredTop sz="94795" autoAdjust="0"/>
  </p:normalViewPr>
  <p:slideViewPr>
    <p:cSldViewPr>
      <p:cViewPr varScale="1">
        <p:scale>
          <a:sx n="120" d="100"/>
          <a:sy n="120" d="100"/>
        </p:scale>
        <p:origin x="192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200"/>
            <a:ext cx="5386917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200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1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C9B86FF-B18A-5A69-C070-8D21E8039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6F0135-96F2-7678-C509-EE158E4FBE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FD6AEF-6F23-573E-F846-2D4AE0466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14C93B-69E4-712B-DB00-6427538156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518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F91AA5-8033-FD00-B54A-14E961FFC5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9CA1E-B4DE-1A2C-9127-CF4D6E13413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F6D10-53E5-80BB-CDCA-1BAD3BD716E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89A06-655E-03D7-AE36-4EE2A22633E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C9D3FBC-76C7-914A-98D3-F672AD8868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581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6347E2D-C2D9-73B6-3127-BBC187D5129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0969D1-A52A-F06E-5216-DC6AA5149C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AC5844-027B-1C21-DF50-9E0588A3EBD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268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ED594E5-5E7F-C427-8AA6-38F8A6D77D6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A8B46B0-9D2E-7CC6-4C86-D6F6AA9238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23743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810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113</cp:revision>
  <dcterms:created xsi:type="dcterms:W3CDTF">2018-08-22T15:29:45Z</dcterms:created>
  <dcterms:modified xsi:type="dcterms:W3CDTF">2024-08-27T19:11:29Z</dcterms:modified>
</cp:coreProperties>
</file>