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92" r:id="rId2"/>
    <p:sldId id="288" r:id="rId3"/>
    <p:sldId id="289" r:id="rId4"/>
    <p:sldId id="290" r:id="rId5"/>
    <p:sldId id="291" r:id="rId6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89"/>
    <a:srgbClr val="FEB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6"/>
    <p:restoredTop sz="94726"/>
  </p:normalViewPr>
  <p:slideViewPr>
    <p:cSldViewPr snapToGrid="0" snapToObjects="1">
      <p:cViewPr varScale="1">
        <p:scale>
          <a:sx n="41" d="100"/>
          <a:sy n="41" d="100"/>
        </p:scale>
        <p:origin x="4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'm interning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0370C80-7B41-D9EE-BF0D-ECC25FFC6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3960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" y="10515184"/>
            <a:ext cx="24414453" cy="32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" y="10515184"/>
            <a:ext cx="24414453" cy="320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'm interning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2C977CE-BD95-FD37-033C-86220786B9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Name&gt;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6745ECC-5151-9875-6B7C-E0D00AC552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1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827E9DB-3981-3172-1D73-314AA7097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55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've accepted a new position at Nord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E2F55E0-8476-ACBC-2027-B6BEDF5D91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B32C87B-826B-8F77-64C6-F181121E86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1"/>
            <a:ext cx="12344400" cy="34289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</p:spTree>
    <p:extLst>
      <p:ext uri="{BB962C8B-B14F-4D97-AF65-F5344CB8AC3E}">
        <p14:creationId xmlns:p14="http://schemas.microsoft.com/office/powerpoint/2010/main" val="426420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're Hi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001D3F-B2EB-52A2-65FB-9CBA8BDC65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64774FD-1202-7AD3-C2B7-AFDB0A176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6ABC846-1BAB-3C7A-C452-670007BFA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187072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 Our 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509B0A-403A-E8A3-EA6E-59D4558B56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2B0598-3E75-1659-9A45-911C36A6E6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2987E6-1D59-0BB8-09CF-4EB0AA68F4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393281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b Open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E57ED94-8C70-4BAF-261F-B305FF77B3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361999" y="2057400"/>
            <a:ext cx="8268734" cy="8229600"/>
          </a:xfrm>
          <a:prstGeom prst="ellipse">
            <a:avLst/>
          </a:prstGeom>
          <a:solidFill>
            <a:schemeClr val="bg1"/>
          </a:solidFill>
        </p:spPr>
        <p:txBody>
          <a:bodyPr tIns="1371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C9578E-BBED-E82E-231E-63E908154A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442" y="7596052"/>
            <a:ext cx="12344400" cy="1143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8000"/>
              </a:lnSpc>
              <a:buNone/>
              <a:defRPr sz="6000" b="1">
                <a:solidFill>
                  <a:srgbClr val="005B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Title&gt;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3D3212-6BEC-05EC-B4FA-B1DA1DB73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56441" y="8739052"/>
            <a:ext cx="12344400" cy="228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ts val="4800"/>
              </a:lnSpc>
              <a:buNone/>
              <a:defRPr sz="4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&lt;Insert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377761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owering Possibili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0515184"/>
            <a:ext cx="24414480" cy="32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epreneurial Spi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" y="10515184"/>
            <a:ext cx="24414460" cy="32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8BA90-9432-AA1E-C92E-42C14D37B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24385586" cy="10515600"/>
          </a:xfrm>
          <a:prstGeom prst="rect">
            <a:avLst/>
          </a:prstGeom>
          <a:noFill/>
        </p:spPr>
        <p:txBody>
          <a:bodyPr tIns="3657600"/>
          <a:lstStyle>
            <a:lvl1pPr marL="0" indent="0" algn="ctr">
              <a:lnSpc>
                <a:spcPct val="100000"/>
              </a:lnSpc>
              <a:buNone/>
              <a:defRPr sz="2400" spc="6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14DE7-9BB5-496E-88AA-D857709F9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" y="10515184"/>
            <a:ext cx="24414460" cy="32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3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  <p:sldLayoutId id="2147483695" r:id="rId3"/>
    <p:sldLayoutId id="2147483691" r:id="rId4"/>
    <p:sldLayoutId id="2147483692" r:id="rId5"/>
    <p:sldLayoutId id="2147483693" r:id="rId6"/>
    <p:sldLayoutId id="2147483694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390EF-4FEC-2C97-4DCD-19021ED68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and black background with white text&#10;&#10;AI-generated content may be incorrect.">
            <a:extLst>
              <a:ext uri="{FF2B5EF4-FFF2-40B4-BE49-F238E27FC236}">
                <a16:creationId xmlns:a16="http://schemas.microsoft.com/office/drawing/2014/main" id="{CFB8A1A4-2F7C-F835-AD53-4EAA89EA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75" y="0"/>
            <a:ext cx="845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2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255A9AA-2384-0146-32C5-A566CB3CA9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and black background with white text&#10;&#10;AI-generated content may be incorrect.">
            <a:extLst>
              <a:ext uri="{FF2B5EF4-FFF2-40B4-BE49-F238E27FC236}">
                <a16:creationId xmlns:a16="http://schemas.microsoft.com/office/drawing/2014/main" id="{C4C88C85-FACF-060C-6E8C-194BD096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75" y="0"/>
            <a:ext cx="845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5B83AC6-27FA-EC29-4C2E-D0F049CF58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and black background with white text&#10;&#10;AI-generated content may be incorrect.">
            <a:extLst>
              <a:ext uri="{FF2B5EF4-FFF2-40B4-BE49-F238E27FC236}">
                <a16:creationId xmlns:a16="http://schemas.microsoft.com/office/drawing/2014/main" id="{D738B5E5-9A7D-D4C6-0BCA-E7E228E1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75" y="0"/>
            <a:ext cx="845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2839BB9-B353-B4E4-9BC9-8A6BB85CB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and black background with white text&#10;&#10;AI-generated content may be incorrect.">
            <a:extLst>
              <a:ext uri="{FF2B5EF4-FFF2-40B4-BE49-F238E27FC236}">
                <a16:creationId xmlns:a16="http://schemas.microsoft.com/office/drawing/2014/main" id="{E4425B3E-B7C7-2A76-886E-3DA975AF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75" y="0"/>
            <a:ext cx="845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B184B37-8129-0F54-AB17-546DA78B54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and black background with white text&#10;&#10;AI-generated content may be incorrect.">
            <a:extLst>
              <a:ext uri="{FF2B5EF4-FFF2-40B4-BE49-F238E27FC236}">
                <a16:creationId xmlns:a16="http://schemas.microsoft.com/office/drawing/2014/main" id="{7DDF1411-C7EE-DF39-4968-3E1B0FDD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75" y="0"/>
            <a:ext cx="845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63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156</TotalTime>
  <Words>0</Words>
  <Application>Microsoft Office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Fristik</dc:creator>
  <cp:lastModifiedBy>Wilburn, Scott</cp:lastModifiedBy>
  <cp:revision>18</cp:revision>
  <dcterms:created xsi:type="dcterms:W3CDTF">2020-04-02T20:57:25Z</dcterms:created>
  <dcterms:modified xsi:type="dcterms:W3CDTF">2026-04-02T12:54:45Z</dcterms:modified>
</cp:coreProperties>
</file>