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687A10-0637-F227-AC66-44B1DB7D8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0B3F95-A855-E629-8BDA-ACF108BC7C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28CF55-1D7B-A6AF-54EF-E59D60DD8E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18367C-84B0-39FF-8FA5-96C7A3A7BA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250988-63FA-31AC-F615-5673A0E712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79E4B29-2F31-D3B2-EF45-5DE29B38ED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4B72FC-27F3-7A62-5FFF-B2F9066961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8BDD55-90C1-EAFA-F24D-E1563872DD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778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5246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521</cp:revision>
  <cp:lastPrinted>2018-12-06T18:39:36Z</cp:lastPrinted>
  <dcterms:created xsi:type="dcterms:W3CDTF">2018-07-27T21:10:18Z</dcterms:created>
  <dcterms:modified xsi:type="dcterms:W3CDTF">2024-10-07T18:35:24Z</dcterms:modified>
</cp:coreProperties>
</file>