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20365B-2304-D3F5-F0BC-892F61993A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346D6E-77EE-67F2-E927-6159A0D02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EF0555-374B-0071-BA6F-477B59E88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1E5E8C-2142-2FC4-4288-B8D4B9BF8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D9DBA4-D557-870F-C07D-8A36BC1940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0AAD8E-1D04-3866-54C7-0A693CEF12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E9DFDF-A8D2-E5BC-8D04-1F3DE24D52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038B45-B4ED-37CC-8334-D5E88F38BB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526</cp:revision>
  <cp:lastPrinted>2018-12-06T18:39:36Z</cp:lastPrinted>
  <dcterms:created xsi:type="dcterms:W3CDTF">2018-07-27T21:10:18Z</dcterms:created>
  <dcterms:modified xsi:type="dcterms:W3CDTF">2024-10-07T18:22:54Z</dcterms:modified>
</cp:coreProperties>
</file>