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4" autoAdjust="0"/>
    <p:restoredTop sz="93875" autoAdjust="0"/>
  </p:normalViewPr>
  <p:slideViewPr>
    <p:cSldViewPr>
      <p:cViewPr varScale="1">
        <p:scale>
          <a:sx n="125" d="100"/>
          <a:sy n="125" d="100"/>
        </p:scale>
        <p:origin x="176" y="2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2A0C52-EC2F-41B4-B80E-FBFE30494E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79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CC44E46-8CE4-BB25-0E6D-14BB956C4F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B5542D9-83C0-E3CB-5C68-1B0CBDED2C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84570E-9666-38F3-9927-44E5759E2E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0E17BD-F6B9-EB88-05FB-0EC11D52E1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9D7863-A468-8368-0367-D833E6D2ED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28D8A4-9AC7-92ED-C777-03B7613CBD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2FAE82-65EB-00EE-1881-A94F8EB944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FC6251-ECC4-844B-BD68-D0468B4A2FD5}"/>
              </a:ext>
            </a:extLst>
          </p:cNvPr>
          <p:cNvSpPr txBox="1"/>
          <p:nvPr userDrawn="1"/>
        </p:nvSpPr>
        <p:spPr>
          <a:xfrm>
            <a:off x="609600" y="6099048"/>
            <a:ext cx="1642979" cy="38404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5266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527</cp:revision>
  <cp:lastPrinted>2018-12-06T18:39:36Z</cp:lastPrinted>
  <dcterms:created xsi:type="dcterms:W3CDTF">2018-07-27T21:10:18Z</dcterms:created>
  <dcterms:modified xsi:type="dcterms:W3CDTF">2024-10-07T17:16:05Z</dcterms:modified>
</cp:coreProperties>
</file>