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7" autoAdjust="0"/>
    <p:restoredTop sz="93875" autoAdjust="0"/>
  </p:normalViewPr>
  <p:slideViewPr>
    <p:cSldViewPr>
      <p:cViewPr varScale="1">
        <p:scale>
          <a:sx n="101" d="100"/>
          <a:sy n="101" d="100"/>
        </p:scale>
        <p:origin x="200" y="7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508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628FF61-B8E5-8F4E-9C43-B4EB0346BE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43800" y="1517904"/>
            <a:ext cx="17907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7D8DF2C-D19C-B2BA-66FE-1F94645DD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4"/>
            <a:ext cx="17907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D65443E-FD28-1095-6706-F07A089025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4"/>
            <a:ext cx="17907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4E4B2EA-A725-AD9A-85EE-40E2713C37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4"/>
            <a:ext cx="17907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5AA7F03-F27B-CDFD-056C-F8AB53DC80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4"/>
            <a:ext cx="17907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AD45E11-C8F6-0C4A-2CF2-D71559DADB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4"/>
            <a:ext cx="17907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4D77831-C916-5B3E-55A8-D572932BD3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4"/>
            <a:ext cx="17907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AD8AFC1-A58F-A364-D5B6-DC14D9B908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4"/>
            <a:ext cx="17907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60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5248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521</cp:revision>
  <cp:lastPrinted>2018-12-06T18:39:36Z</cp:lastPrinted>
  <dcterms:created xsi:type="dcterms:W3CDTF">2018-07-27T21:10:18Z</dcterms:created>
  <dcterms:modified xsi:type="dcterms:W3CDTF">2024-10-07T16:57:17Z</dcterms:modified>
</cp:coreProperties>
</file>