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E4FF23-8BD6-A5A0-5B9F-A8BC6BC824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8AEB2F-4FF4-05A7-9E53-11375B1174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85B445-6C0A-161E-6D8E-4623D23DF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A5D761-4968-A481-6C4C-40FE217DDC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7E245B-6C1E-F957-B4AD-6A8EB30C19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913C0B-E105-0B43-638E-21DF59BB9E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B136E9-46B6-93D0-1B93-2E33B2E7BC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C5AFFF-4B34-DDCB-B41A-8F9B0E581D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525</cp:revision>
  <cp:lastPrinted>2018-12-06T18:39:36Z</cp:lastPrinted>
  <dcterms:created xsi:type="dcterms:W3CDTF">2018-07-27T21:10:18Z</dcterms:created>
  <dcterms:modified xsi:type="dcterms:W3CDTF">2024-10-07T17:04:48Z</dcterms:modified>
</cp:coreProperties>
</file>