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4" autoAdjust="0"/>
    <p:restoredTop sz="93875" autoAdjust="0"/>
  </p:normalViewPr>
  <p:slideViewPr>
    <p:cSldViewPr>
      <p:cViewPr varScale="1">
        <p:scale>
          <a:sx n="125" d="100"/>
          <a:sy n="125" d="100"/>
        </p:scale>
        <p:origin x="176" y="2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CCA48A6D-37C7-FF47-B8F6-3E5B2564E9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1516638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B80D0CB1-D302-83B8-847B-4D9E4CAD6F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59438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5E4527C8-1168-C490-298E-378AC16DF0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59438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0646A62C-AC2D-B540-A1DC-D0046EE807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59438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9613F165-66D4-1CCB-36D5-78DB551D2F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59438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BE203A0A-1CBF-142C-1250-14A08FAA79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59438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30907B32-1549-7E15-405C-3B7F4BFEBC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59438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667ADB6A-3818-2C8E-55C8-C130E55C20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59438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FC6251-ECC4-844B-BD68-D0468B4A2FD5}"/>
              </a:ext>
            </a:extLst>
          </p:cNvPr>
          <p:cNvSpPr txBox="1"/>
          <p:nvPr userDrawn="1"/>
        </p:nvSpPr>
        <p:spPr>
          <a:xfrm>
            <a:off x="609600" y="6099048"/>
            <a:ext cx="1642979" cy="38404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5244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522</cp:revision>
  <cp:lastPrinted>2018-12-06T18:39:36Z</cp:lastPrinted>
  <dcterms:created xsi:type="dcterms:W3CDTF">2018-07-27T21:10:18Z</dcterms:created>
  <dcterms:modified xsi:type="dcterms:W3CDTF">2024-10-07T16:45:12Z</dcterms:modified>
</cp:coreProperties>
</file>