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4" autoAdjust="0"/>
    <p:restoredTop sz="93875" autoAdjust="0"/>
  </p:normalViewPr>
  <p:slideViewPr>
    <p:cSldViewPr>
      <p:cViewPr varScale="1">
        <p:scale>
          <a:sx n="125" d="100"/>
          <a:sy n="125" d="100"/>
        </p:scale>
        <p:origin x="176" y="2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508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687A10-0637-F227-AC66-44B1DB7D89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43800" y="1516638"/>
            <a:ext cx="23876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D0B3F95-A855-E629-8BDA-ACF108BC7C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23876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1D2679-AE03-96F1-E800-A4A4D21121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23876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1D261E-8CB2-4E99-2733-CC48CFD800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23876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E18C7D-B084-DFFE-CD13-4EB2DBD3E9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23876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001569-0658-745A-6CDB-98A4F13435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23876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FE87753-1EAC-8692-D0DC-95C27C7DF7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23876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6FA4FB-E7C2-D15B-F723-0998CAB4EE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23876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60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5242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520</cp:revision>
  <cp:lastPrinted>2018-12-06T18:39:36Z</cp:lastPrinted>
  <dcterms:created xsi:type="dcterms:W3CDTF">2018-07-27T21:10:18Z</dcterms:created>
  <dcterms:modified xsi:type="dcterms:W3CDTF">2024-10-07T18:29:03Z</dcterms:modified>
</cp:coreProperties>
</file>