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7" autoAdjust="0"/>
    <p:restoredTop sz="93875" autoAdjust="0"/>
  </p:normalViewPr>
  <p:slideViewPr>
    <p:cSldViewPr>
      <p:cViewPr varScale="1">
        <p:scale>
          <a:sx n="101" d="100"/>
          <a:sy n="101" d="100"/>
        </p:scale>
        <p:origin x="200" y="7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E4FF23-8BD6-A5A0-5B9F-A8BC6BC824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8AEB2F-4FF4-05A7-9E53-11375B1174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CEA363-0717-32D3-09E1-7A58FAEADB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EBCCFB-F2B6-D7BD-C813-90C45FBB5C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98F0ED-7500-3C82-70C3-4A1D0718B9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75261C-B004-BC72-245B-0EE6B4D7F0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427FC1-E1BF-5857-C8FC-694B0F9712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EAFA448-24E0-B160-161B-502DC951EF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0193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FC6251-ECC4-844B-BD68-D0468B4A2FD5}"/>
              </a:ext>
            </a:extLst>
          </p:cNvPr>
          <p:cNvSpPr txBox="1"/>
          <p:nvPr userDrawn="1"/>
        </p:nvSpPr>
        <p:spPr>
          <a:xfrm>
            <a:off x="609600" y="6099048"/>
            <a:ext cx="1642979" cy="38404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526</cp:revision>
  <cp:lastPrinted>2018-12-06T18:39:36Z</cp:lastPrinted>
  <dcterms:created xsi:type="dcterms:W3CDTF">2018-07-27T21:10:18Z</dcterms:created>
  <dcterms:modified xsi:type="dcterms:W3CDTF">2024-10-07T17:10:15Z</dcterms:modified>
</cp:coreProperties>
</file>