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2" autoAdjust="0"/>
    <p:restoredTop sz="93875" autoAdjust="0"/>
  </p:normalViewPr>
  <p:slideViewPr>
    <p:cSldViewPr>
      <p:cViewPr varScale="1">
        <p:scale>
          <a:sx n="113" d="100"/>
          <a:sy n="113" d="100"/>
        </p:scale>
        <p:origin x="200" y="2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EB355A-A917-AF6E-9127-36E2D57FC1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D7BAD8-F167-0DB1-75F3-5EA5637EF2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1CAF58-3F84-45AD-9429-E950A29F34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21ABFA-2158-D27A-DB61-4BCB3ACCF1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78C07-98B7-CB54-2EA1-DAF567C32D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56F908-D4E6-8397-F574-FF954EDB52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481CE1-2721-4BE1-926F-E299377E48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DB2DF4-7775-DC2B-9F82-B7085A5BF4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574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525</cp:revision>
  <cp:lastPrinted>2018-12-06T18:39:36Z</cp:lastPrinted>
  <dcterms:created xsi:type="dcterms:W3CDTF">2018-07-27T21:10:18Z</dcterms:created>
  <dcterms:modified xsi:type="dcterms:W3CDTF">2024-10-07T18:40:52Z</dcterms:modified>
</cp:coreProperties>
</file>