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986" r:id="rId2"/>
    <p:sldMasterId id="2147484030" r:id="rId3"/>
  </p:sldMasterIdLst>
  <p:notesMasterIdLst>
    <p:notesMasterId r:id="rId54"/>
  </p:notesMasterIdLst>
  <p:handoutMasterIdLst>
    <p:handoutMasterId r:id="rId55"/>
  </p:handoutMasterIdLst>
  <p:sldIdLst>
    <p:sldId id="264" r:id="rId4"/>
    <p:sldId id="265" r:id="rId5"/>
    <p:sldId id="282" r:id="rId6"/>
    <p:sldId id="6221" r:id="rId7"/>
    <p:sldId id="423" r:id="rId8"/>
    <p:sldId id="424" r:id="rId9"/>
    <p:sldId id="425" r:id="rId10"/>
    <p:sldId id="6250" r:id="rId11"/>
    <p:sldId id="6477" r:id="rId12"/>
    <p:sldId id="2147473784" r:id="rId13"/>
    <p:sldId id="2147473786" r:id="rId14"/>
    <p:sldId id="2147473788" r:id="rId15"/>
    <p:sldId id="427" r:id="rId16"/>
    <p:sldId id="277" r:id="rId17"/>
    <p:sldId id="274" r:id="rId18"/>
    <p:sldId id="273" r:id="rId19"/>
    <p:sldId id="272" r:id="rId20"/>
    <p:sldId id="464" r:id="rId21"/>
    <p:sldId id="448" r:id="rId22"/>
    <p:sldId id="449" r:id="rId23"/>
    <p:sldId id="450" r:id="rId24"/>
    <p:sldId id="451" r:id="rId25"/>
    <p:sldId id="428" r:id="rId26"/>
    <p:sldId id="462" r:id="rId27"/>
    <p:sldId id="432" r:id="rId28"/>
    <p:sldId id="433" r:id="rId29"/>
    <p:sldId id="434" r:id="rId30"/>
    <p:sldId id="435" r:id="rId31"/>
    <p:sldId id="436" r:id="rId32"/>
    <p:sldId id="437" r:id="rId33"/>
    <p:sldId id="438" r:id="rId34"/>
    <p:sldId id="463" r:id="rId35"/>
    <p:sldId id="439" r:id="rId36"/>
    <p:sldId id="2147473807" r:id="rId37"/>
    <p:sldId id="2147473808" r:id="rId38"/>
    <p:sldId id="2147473809" r:id="rId39"/>
    <p:sldId id="2147473810" r:id="rId40"/>
    <p:sldId id="469" r:id="rId41"/>
    <p:sldId id="441" r:id="rId42"/>
    <p:sldId id="457" r:id="rId43"/>
    <p:sldId id="458" r:id="rId44"/>
    <p:sldId id="459" r:id="rId45"/>
    <p:sldId id="460" r:id="rId46"/>
    <p:sldId id="429" r:id="rId47"/>
    <p:sldId id="442" r:id="rId48"/>
    <p:sldId id="6483" r:id="rId49"/>
    <p:sldId id="6484" r:id="rId50"/>
    <p:sldId id="6485" r:id="rId51"/>
    <p:sldId id="477" r:id="rId52"/>
    <p:sldId id="465" r:id="rId53"/>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ron, Tracy" initials="HT" lastIdx="1" clrIdx="0">
    <p:extLst>
      <p:ext uri="{19B8F6BF-5375-455C-9EA6-DF929625EA0E}">
        <p15:presenceInfo xmlns:p15="http://schemas.microsoft.com/office/powerpoint/2012/main" userId="S-1-5-21-1201136512-338651082-2666762323-507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538"/>
    <a:srgbClr val="9DAABE"/>
    <a:srgbClr val="007AC9"/>
    <a:srgbClr val="D3BF96"/>
    <a:srgbClr val="5F2049"/>
    <a:srgbClr val="CEC4A8"/>
    <a:srgbClr val="0063A2"/>
    <a:srgbClr val="10508A"/>
    <a:srgbClr val="0071BE"/>
    <a:srgbClr val="CC4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5B3467-6109-4A92-8DD5-51FD06B0ADB7}" v="6" dt="2026-04-20T19:05:33.872"/>
    <p1510:client id="{B42F2A42-0F66-1F10-9271-746EE59ED287}" v="11" dt="2026-04-20T19:04:15.6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024" autoAdjust="0"/>
  </p:normalViewPr>
  <p:slideViewPr>
    <p:cSldViewPr snapToGrid="0">
      <p:cViewPr varScale="1">
        <p:scale>
          <a:sx n="51" d="100"/>
          <a:sy n="51" d="100"/>
        </p:scale>
        <p:origin x="1232" y="26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61"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nordson.sharepoint.com/sites/CorporateFPA-ExecutiveShare/Shared%20Documents/Earnings/FY25%20Q4/Webcast%20Deck/Investor%20Deck%20Master%20Data.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nordson.sharepoint.com/sites/CorporateFPA-ExecutiveShare/Shared%20Documents/Earnings/FY25%20Q4/Webcast%20Deck/Investor%20Deck%20Master%20Data.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nordson.sharepoint.com/sites/CorporateFPA-ExecutiveShare/Shared%20Documents/Earnings/FY25%20Q4/Webcast%20Deck/Investor%20Deck%20Master%20Data.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nordson.sharepoint.com/sites/CorporateFPA-ExecutiveShare/Shared%20Documents/Earnings/FY25%20Q4/Webcast%20Deck/Investor%20Deck%20Master%20Data.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nordson.sharepoint.com/sites/CorporateFPA-ExecutiveShare/Shared%20Documents/Earnings/FY25%20Q4/Webcast%20Deck/Investor%20Deck%20Master%20Data.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https://nordson.sharepoint.com/sites/CorporateFPA-ExecutiveShare/Shared%20Documents/Earnings/FY25%20Q4/Webcast%20Deck/Investor%20Deck%20Master%20Data.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1">
                <a:solidFill>
                  <a:schemeClr val="tx1"/>
                </a:solidFill>
                <a:latin typeface="Arial" panose="020B0604020202020204" pitchFamily="34" charset="0"/>
                <a:cs typeface="Arial" panose="020B0604020202020204" pitchFamily="34" charset="0"/>
              </a:rPr>
              <a:t>Geographic</a:t>
            </a:r>
            <a:r>
              <a:rPr lang="en-US" sz="1200" b="1" baseline="0">
                <a:solidFill>
                  <a:schemeClr val="tx1"/>
                </a:solidFill>
                <a:latin typeface="Arial" panose="020B0604020202020204" pitchFamily="34" charset="0"/>
                <a:cs typeface="Arial" panose="020B0604020202020204" pitchFamily="34" charset="0"/>
              </a:rPr>
              <a:t> Diversification</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B81-410A-8578-CC5B1823590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B81-410A-8578-CC5B1823590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B81-410A-8578-CC5B18235902}"/>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'Regional Sales by Segment'!$F$10:$F$12</c:f>
              <c:strCache>
                <c:ptCount val="3"/>
                <c:pt idx="0">
                  <c:v>Americas</c:v>
                </c:pt>
                <c:pt idx="1">
                  <c:v>Europe </c:v>
                </c:pt>
                <c:pt idx="2">
                  <c:v>Asia</c:v>
                </c:pt>
              </c:strCache>
            </c:strRef>
          </c:cat>
          <c:val>
            <c:numRef>
              <c:f>'Regional Sales by Segment'!$G$10:$G$12</c:f>
              <c:numCache>
                <c:formatCode>0%</c:formatCode>
                <c:ptCount val="3"/>
                <c:pt idx="0">
                  <c:v>0.40302311774168048</c:v>
                </c:pt>
                <c:pt idx="1">
                  <c:v>0.36479771297161595</c:v>
                </c:pt>
                <c:pt idx="2">
                  <c:v>0.23217916928670351</c:v>
                </c:pt>
              </c:numCache>
            </c:numRef>
          </c:val>
          <c:extLst>
            <c:ext xmlns:c16="http://schemas.microsoft.com/office/drawing/2014/chart" uri="{C3380CC4-5D6E-409C-BE32-E72D297353CC}">
              <c16:uniqueId val="{00000006-7B81-410A-8578-CC5B18235902}"/>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1787139107611553"/>
          <c:y val="0.40150410886139237"/>
          <c:w val="0.22175993185729112"/>
          <c:h val="0.3031221004238335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b="1">
                <a:solidFill>
                  <a:schemeClr val="tx1"/>
                </a:solidFill>
                <a:latin typeface="Arial" panose="020B0604020202020204" pitchFamily="34" charset="0"/>
                <a:cs typeface="Arial" panose="020B0604020202020204" pitchFamily="34" charset="0"/>
              </a:rPr>
              <a:t>Historical</a:t>
            </a:r>
            <a:r>
              <a:rPr lang="en-US" sz="1200" b="1" baseline="0">
                <a:solidFill>
                  <a:schemeClr val="tx1"/>
                </a:solidFill>
                <a:latin typeface="Arial" panose="020B0604020202020204" pitchFamily="34" charset="0"/>
                <a:cs typeface="Arial" panose="020B0604020202020204" pitchFamily="34" charset="0"/>
              </a:rPr>
              <a:t> 5 Yr. Sales CAGR</a:t>
            </a:r>
            <a:endParaRPr lang="en-US" sz="1200" b="1">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C6CF-4AB6-8D0E-AD3820DFC629}"/>
              </c:ext>
            </c:extLst>
          </c:dPt>
          <c:dLbls>
            <c:delete val="1"/>
          </c:dLbls>
          <c:cat>
            <c:numRef>
              <c:f>CAGR!$E$8:$E$9</c:f>
              <c:numCache>
                <c:formatCode>General</c:formatCode>
                <c:ptCount val="2"/>
                <c:pt idx="0">
                  <c:v>2020</c:v>
                </c:pt>
                <c:pt idx="1">
                  <c:v>2025</c:v>
                </c:pt>
              </c:numCache>
            </c:numRef>
          </c:cat>
          <c:val>
            <c:numRef>
              <c:f>CAGR!$E$8:$E$9</c:f>
              <c:numCache>
                <c:formatCode>General</c:formatCode>
                <c:ptCount val="2"/>
                <c:pt idx="0">
                  <c:v>2020</c:v>
                </c:pt>
                <c:pt idx="1">
                  <c:v>2025</c:v>
                </c:pt>
              </c:numCache>
            </c:numRef>
          </c:val>
          <c:extLst>
            <c:ext xmlns:c16="http://schemas.microsoft.com/office/drawing/2014/chart" uri="{C3380CC4-5D6E-409C-BE32-E72D297353CC}">
              <c16:uniqueId val="{00000002-C6CF-4AB6-8D0E-AD3820DFC629}"/>
            </c:ext>
          </c:extLst>
        </c:ser>
        <c:ser>
          <c:idx val="1"/>
          <c:order val="1"/>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CAGR!$E$8:$E$9</c:f>
              <c:numCache>
                <c:formatCode>General</c:formatCode>
                <c:ptCount val="2"/>
                <c:pt idx="0">
                  <c:v>2020</c:v>
                </c:pt>
                <c:pt idx="1">
                  <c:v>2025</c:v>
                </c:pt>
              </c:numCache>
            </c:numRef>
          </c:cat>
          <c:val>
            <c:numRef>
              <c:f>CAGR!$F$8:$F$9</c:f>
              <c:numCache>
                <c:formatCode>"$"#,##0,,</c:formatCode>
                <c:ptCount val="2"/>
                <c:pt idx="0">
                  <c:v>1143422962.6168768</c:v>
                </c:pt>
                <c:pt idx="1">
                  <c:v>1331791815.1812897</c:v>
                </c:pt>
              </c:numCache>
            </c:numRef>
          </c:val>
          <c:extLst>
            <c:ext xmlns:c16="http://schemas.microsoft.com/office/drawing/2014/chart" uri="{C3380CC4-5D6E-409C-BE32-E72D297353CC}">
              <c16:uniqueId val="{00000003-C6CF-4AB6-8D0E-AD3820DFC629}"/>
            </c:ext>
          </c:extLst>
        </c:ser>
        <c:dLbls>
          <c:showLegendKey val="0"/>
          <c:showVal val="1"/>
          <c:showCatName val="0"/>
          <c:showSerName val="0"/>
          <c:showPercent val="0"/>
          <c:showBubbleSize val="0"/>
        </c:dLbls>
        <c:gapWidth val="100"/>
        <c:overlap val="100"/>
        <c:axId val="728467456"/>
        <c:axId val="728469096"/>
      </c:barChart>
      <c:catAx>
        <c:axId val="728467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728469096"/>
        <c:crosses val="autoZero"/>
        <c:auto val="1"/>
        <c:lblAlgn val="ctr"/>
        <c:lblOffset val="100"/>
        <c:noMultiLvlLbl val="0"/>
      </c:catAx>
      <c:valAx>
        <c:axId val="728469096"/>
        <c:scaling>
          <c:orientation val="minMax"/>
        </c:scaling>
        <c:delete val="1"/>
        <c:axPos val="l"/>
        <c:numFmt formatCode="&quot;$&quot;#,##0" sourceLinked="0"/>
        <c:majorTickMark val="none"/>
        <c:minorTickMark val="none"/>
        <c:tickLblPos val="nextTo"/>
        <c:crossAx val="7284674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b="1" i="0" u="none" strike="noStrike" kern="1200" spc="0" baseline="0">
                <a:solidFill>
                  <a:schemeClr val="tx1"/>
                </a:solidFill>
                <a:latin typeface="Arial" panose="020B0604020202020204" pitchFamily="34" charset="0"/>
                <a:cs typeface="Arial" panose="020B0604020202020204" pitchFamily="34" charset="0"/>
              </a:rPr>
              <a:t>Geographic Diversification</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0A6-498C-8CEC-DAF038DF1D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0A6-498C-8CEC-DAF038DF1D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0A6-498C-8CEC-DAF038DF1DC5}"/>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'Regional Sales by Segment'!$F$17:$F$19</c:f>
              <c:strCache>
                <c:ptCount val="3"/>
                <c:pt idx="0">
                  <c:v>Americas</c:v>
                </c:pt>
                <c:pt idx="1">
                  <c:v>Europe </c:v>
                </c:pt>
                <c:pt idx="2">
                  <c:v>Asia</c:v>
                </c:pt>
              </c:strCache>
            </c:strRef>
          </c:cat>
          <c:val>
            <c:numRef>
              <c:f>'Regional Sales by Segment'!$G$17:$G$19</c:f>
              <c:numCache>
                <c:formatCode>0%</c:formatCode>
                <c:ptCount val="3"/>
                <c:pt idx="0">
                  <c:v>0.65235591551088279</c:v>
                </c:pt>
                <c:pt idx="1">
                  <c:v>0.18814047307820933</c:v>
                </c:pt>
                <c:pt idx="2">
                  <c:v>0.15950361141090794</c:v>
                </c:pt>
              </c:numCache>
            </c:numRef>
          </c:val>
          <c:extLst>
            <c:ext xmlns:c16="http://schemas.microsoft.com/office/drawing/2014/chart" uri="{C3380CC4-5D6E-409C-BE32-E72D297353CC}">
              <c16:uniqueId val="{00000006-30A6-498C-8CEC-DAF038DF1DC5}"/>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1552726742490524"/>
          <c:y val="0.39663401449818775"/>
          <c:w val="0.25747429775206293"/>
          <c:h val="0.304022241343833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b="1">
                <a:solidFill>
                  <a:schemeClr val="tx1"/>
                </a:solidFill>
                <a:latin typeface="Arial" panose="020B0604020202020204" pitchFamily="34" charset="0"/>
                <a:cs typeface="Arial" panose="020B0604020202020204" pitchFamily="34" charset="0"/>
              </a:rPr>
              <a:t>Historical</a:t>
            </a:r>
            <a:r>
              <a:rPr lang="en-US" sz="1200" b="1" baseline="0">
                <a:solidFill>
                  <a:schemeClr val="tx1"/>
                </a:solidFill>
                <a:latin typeface="Arial" panose="020B0604020202020204" pitchFamily="34" charset="0"/>
                <a:cs typeface="Arial" panose="020B0604020202020204" pitchFamily="34" charset="0"/>
              </a:rPr>
              <a:t> 5 Yr. Sales CAGR</a:t>
            </a:r>
            <a:endParaRPr lang="en-US" sz="1200" b="1">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7593-44FD-878B-F648D9DE6FF6}"/>
              </c:ext>
            </c:extLst>
          </c:dPt>
          <c:dLbls>
            <c:delete val="1"/>
          </c:dLbls>
          <c:cat>
            <c:numRef>
              <c:f>CAGR!$E$17:$E$18</c:f>
              <c:numCache>
                <c:formatCode>General</c:formatCode>
                <c:ptCount val="2"/>
                <c:pt idx="0">
                  <c:v>2020</c:v>
                </c:pt>
                <c:pt idx="1">
                  <c:v>2025</c:v>
                </c:pt>
              </c:numCache>
            </c:numRef>
          </c:cat>
          <c:val>
            <c:numRef>
              <c:f>CAGR!$E$8:$E$9</c:f>
              <c:numCache>
                <c:formatCode>General</c:formatCode>
                <c:ptCount val="2"/>
                <c:pt idx="0">
                  <c:v>2020</c:v>
                </c:pt>
                <c:pt idx="1">
                  <c:v>2025</c:v>
                </c:pt>
              </c:numCache>
            </c:numRef>
          </c:val>
          <c:extLst>
            <c:ext xmlns:c16="http://schemas.microsoft.com/office/drawing/2014/chart" uri="{C3380CC4-5D6E-409C-BE32-E72D297353CC}">
              <c16:uniqueId val="{00000002-7593-44FD-878B-F648D9DE6FF6}"/>
            </c:ext>
          </c:extLst>
        </c:ser>
        <c:ser>
          <c:idx val="1"/>
          <c:order val="1"/>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CAGR!$E$17:$E$18</c:f>
              <c:numCache>
                <c:formatCode>General</c:formatCode>
                <c:ptCount val="2"/>
                <c:pt idx="0">
                  <c:v>2020</c:v>
                </c:pt>
                <c:pt idx="1">
                  <c:v>2025</c:v>
                </c:pt>
              </c:numCache>
            </c:numRef>
          </c:cat>
          <c:val>
            <c:numRef>
              <c:f>CAGR!$F$17:$F$18</c:f>
              <c:numCache>
                <c:formatCode>"$"#,##0,,</c:formatCode>
                <c:ptCount val="2"/>
                <c:pt idx="0">
                  <c:v>564899239.50672889</c:v>
                </c:pt>
                <c:pt idx="1">
                  <c:v>835385430.95711613</c:v>
                </c:pt>
              </c:numCache>
            </c:numRef>
          </c:val>
          <c:extLst>
            <c:ext xmlns:c16="http://schemas.microsoft.com/office/drawing/2014/chart" uri="{C3380CC4-5D6E-409C-BE32-E72D297353CC}">
              <c16:uniqueId val="{00000003-7593-44FD-878B-F648D9DE6FF6}"/>
            </c:ext>
          </c:extLst>
        </c:ser>
        <c:dLbls>
          <c:showLegendKey val="0"/>
          <c:showVal val="1"/>
          <c:showCatName val="0"/>
          <c:showSerName val="0"/>
          <c:showPercent val="0"/>
          <c:showBubbleSize val="0"/>
        </c:dLbls>
        <c:gapWidth val="100"/>
        <c:overlap val="100"/>
        <c:axId val="728467456"/>
        <c:axId val="728469096"/>
      </c:barChart>
      <c:catAx>
        <c:axId val="728467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728469096"/>
        <c:crosses val="autoZero"/>
        <c:auto val="1"/>
        <c:lblAlgn val="ctr"/>
        <c:lblOffset val="100"/>
        <c:noMultiLvlLbl val="0"/>
      </c:catAx>
      <c:valAx>
        <c:axId val="728469096"/>
        <c:scaling>
          <c:orientation val="minMax"/>
        </c:scaling>
        <c:delete val="1"/>
        <c:axPos val="l"/>
        <c:numFmt formatCode="&quot;$&quot;#,##0" sourceLinked="0"/>
        <c:majorTickMark val="none"/>
        <c:minorTickMark val="none"/>
        <c:tickLblPos val="nextTo"/>
        <c:crossAx val="7284674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000000">
                    <a:lumMod val="65000"/>
                    <a:lumOff val="35000"/>
                  </a:srgbClr>
                </a:solidFill>
                <a:latin typeface="Arial" panose="020B0604020202020204" pitchFamily="34" charset="0"/>
                <a:ea typeface="+mn-ea"/>
                <a:cs typeface="Arial" panose="020B0604020202020204" pitchFamily="34" charset="0"/>
              </a:defRPr>
            </a:pPr>
            <a:r>
              <a:rPr lang="en-US" sz="1200" b="1" i="0" u="none" strike="noStrike" kern="1200" spc="0" baseline="0">
                <a:solidFill>
                  <a:schemeClr val="tx1"/>
                </a:solidFill>
                <a:latin typeface="Arial" panose="020B0604020202020204" pitchFamily="34" charset="0"/>
                <a:cs typeface="Arial" panose="020B0604020202020204" pitchFamily="34" charset="0"/>
              </a:rPr>
              <a:t>Geographic Diversification</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000000">
                  <a:lumMod val="65000"/>
                  <a:lumOff val="35000"/>
                </a:srgbClr>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1DF-4BB8-8C2A-AAB6CE13655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1DF-4BB8-8C2A-AAB6CE13655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1DF-4BB8-8C2A-AAB6CE13655C}"/>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'Regional Sales by Segment'!$F$24:$F$26</c:f>
              <c:strCache>
                <c:ptCount val="3"/>
                <c:pt idx="0">
                  <c:v>Americas</c:v>
                </c:pt>
                <c:pt idx="1">
                  <c:v>Europe </c:v>
                </c:pt>
                <c:pt idx="2">
                  <c:v>Asia</c:v>
                </c:pt>
              </c:strCache>
            </c:strRef>
          </c:cat>
          <c:val>
            <c:numRef>
              <c:f>'Regional Sales by Segment'!$G$24:$G$26</c:f>
              <c:numCache>
                <c:formatCode>0%</c:formatCode>
                <c:ptCount val="3"/>
                <c:pt idx="0">
                  <c:v>0.19874593225781631</c:v>
                </c:pt>
                <c:pt idx="1">
                  <c:v>0.12684656717596643</c:v>
                </c:pt>
                <c:pt idx="2">
                  <c:v>0.67440750056621723</c:v>
                </c:pt>
              </c:numCache>
            </c:numRef>
          </c:val>
          <c:extLst>
            <c:ext xmlns:c16="http://schemas.microsoft.com/office/drawing/2014/chart" uri="{C3380CC4-5D6E-409C-BE32-E72D297353CC}">
              <c16:uniqueId val="{00000006-11DF-4BB8-8C2A-AAB6CE13655C}"/>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1780489938757652"/>
          <c:y val="0.40223800149981248"/>
          <c:w val="0.22218669660112744"/>
          <c:h val="0.3035715036177321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b="1">
                <a:solidFill>
                  <a:schemeClr val="tx1"/>
                </a:solidFill>
                <a:latin typeface="Arial" panose="020B0604020202020204" pitchFamily="34" charset="0"/>
                <a:cs typeface="Arial" panose="020B0604020202020204" pitchFamily="34" charset="0"/>
              </a:rPr>
              <a:t>Historical</a:t>
            </a:r>
            <a:r>
              <a:rPr lang="en-US" sz="1200" b="1" baseline="0">
                <a:solidFill>
                  <a:schemeClr val="tx1"/>
                </a:solidFill>
                <a:latin typeface="Arial" panose="020B0604020202020204" pitchFamily="34" charset="0"/>
                <a:cs typeface="Arial" panose="020B0604020202020204" pitchFamily="34" charset="0"/>
              </a:rPr>
              <a:t> 5 Yr. Sales CAGR</a:t>
            </a:r>
            <a:endParaRPr lang="en-US" sz="1200" b="1">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CAGR!$E$26:$E$27</c:f>
              <c:numCache>
                <c:formatCode>General</c:formatCode>
                <c:ptCount val="2"/>
                <c:pt idx="0">
                  <c:v>2020</c:v>
                </c:pt>
                <c:pt idx="1">
                  <c:v>2025</c:v>
                </c:pt>
              </c:numCache>
            </c:numRef>
          </c:cat>
          <c:val>
            <c:numRef>
              <c:f>CAGR!$F$26:$F$27</c:f>
              <c:numCache>
                <c:formatCode>"$"#,##0,,</c:formatCode>
                <c:ptCount val="2"/>
                <c:pt idx="0">
                  <c:v>412777798.23035038</c:v>
                </c:pt>
                <c:pt idx="1">
                  <c:v>624510238.78188634</c:v>
                </c:pt>
              </c:numCache>
            </c:numRef>
          </c:val>
          <c:extLst>
            <c:ext xmlns:c16="http://schemas.microsoft.com/office/drawing/2014/chart" uri="{C3380CC4-5D6E-409C-BE32-E72D297353CC}">
              <c16:uniqueId val="{00000000-CC60-45BE-B9EC-329A441863DC}"/>
            </c:ext>
          </c:extLst>
        </c:ser>
        <c:dLbls>
          <c:showLegendKey val="0"/>
          <c:showVal val="1"/>
          <c:showCatName val="0"/>
          <c:showSerName val="0"/>
          <c:showPercent val="0"/>
          <c:showBubbleSize val="0"/>
        </c:dLbls>
        <c:gapWidth val="100"/>
        <c:overlap val="100"/>
        <c:axId val="728467456"/>
        <c:axId val="728469096"/>
      </c:barChart>
      <c:catAx>
        <c:axId val="728467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728469096"/>
        <c:crosses val="autoZero"/>
        <c:auto val="1"/>
        <c:lblAlgn val="ctr"/>
        <c:lblOffset val="100"/>
        <c:noMultiLvlLbl val="0"/>
      </c:catAx>
      <c:valAx>
        <c:axId val="728469096"/>
        <c:scaling>
          <c:orientation val="minMax"/>
        </c:scaling>
        <c:delete val="1"/>
        <c:axPos val="l"/>
        <c:numFmt formatCode="&quot;$&quot;#,##0" sourceLinked="0"/>
        <c:majorTickMark val="none"/>
        <c:minorTickMark val="none"/>
        <c:tickLblPos val="nextTo"/>
        <c:crossAx val="7284674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0.31865</cdr:x>
      <cdr:y>0.19551</cdr:y>
    </cdr:from>
    <cdr:to>
      <cdr:x>0.62637</cdr:x>
      <cdr:y>0.31458</cdr:y>
    </cdr:to>
    <cdr:sp macro="" textlink="">
      <cdr:nvSpPr>
        <cdr:cNvPr id="2" name="TextBox 10">
          <a:extLst xmlns:a="http://schemas.openxmlformats.org/drawingml/2006/main">
            <a:ext uri="{FF2B5EF4-FFF2-40B4-BE49-F238E27FC236}">
              <a16:creationId xmlns:a16="http://schemas.microsoft.com/office/drawing/2014/main" id="{8C9EB6CF-F52F-FE4B-93FE-95A8F10C8C5B}"/>
            </a:ext>
          </a:extLst>
        </cdr:cNvPr>
        <cdr:cNvSpPr txBox="1"/>
      </cdr:nvSpPr>
      <cdr:spPr>
        <a:xfrm xmlns:a="http://schemas.openxmlformats.org/drawingml/2006/main">
          <a:off x="1092651" y="500568"/>
          <a:ext cx="1055172" cy="304857"/>
        </a:xfrm>
        <a:prstGeom xmlns:a="http://schemas.openxmlformats.org/drawingml/2006/main" prst="rect">
          <a:avLst/>
        </a:prstGeom>
        <a:noFill xmlns:a="http://schemas.openxmlformats.org/drawingml/2006/main"/>
        <a:ln xmlns:a="http://schemas.openxmlformats.org/drawingml/2006/main" w="25400">
          <a:noFill/>
        </a:ln>
      </cdr:spPr>
      <cdr:txBody>
        <a:bodyPr xmlns:a="http://schemas.openxmlformats.org/drawingml/2006/main" wrap="square" rtlCol="0" anchor="t" anchorCtr="0">
          <a:noAutofit/>
        </a:bodyPr>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xmlns:a="http://schemas.openxmlformats.org/drawingml/2006/main">
          <a:pPr algn="ctr"/>
          <a:r>
            <a:rPr lang="en-US" sz="1500" b="1" dirty="0">
              <a:solidFill>
                <a:schemeClr val="accent4"/>
              </a:solidFill>
            </a:rPr>
            <a:t>3%</a:t>
          </a:r>
        </a:p>
      </cdr:txBody>
    </cdr:sp>
  </cdr:relSizeAnchor>
  <cdr:relSizeAnchor xmlns:cdr="http://schemas.openxmlformats.org/drawingml/2006/chartDrawing">
    <cdr:from>
      <cdr:x>0.41546</cdr:x>
      <cdr:y>0.27086</cdr:y>
    </cdr:from>
    <cdr:to>
      <cdr:x>0.58454</cdr:x>
      <cdr:y>0.46043</cdr:y>
    </cdr:to>
    <cdr:cxnSp macro="">
      <cdr:nvCxnSpPr>
        <cdr:cNvPr id="5" name="Straight Arrow Connector 4">
          <a:extLst xmlns:a="http://schemas.openxmlformats.org/drawingml/2006/main">
            <a:ext uri="{FF2B5EF4-FFF2-40B4-BE49-F238E27FC236}">
              <a16:creationId xmlns:a16="http://schemas.microsoft.com/office/drawing/2014/main" id="{6DDACEC7-33CB-13E0-A013-A79B11F7F955}"/>
            </a:ext>
          </a:extLst>
        </cdr:cNvPr>
        <cdr:cNvCxnSpPr>
          <a:cxnSpLocks xmlns:a="http://schemas.openxmlformats.org/drawingml/2006/main"/>
        </cdr:cNvCxnSpPr>
      </cdr:nvCxnSpPr>
      <cdr:spPr>
        <a:xfrm xmlns:a="http://schemas.openxmlformats.org/drawingml/2006/main" flipV="1">
          <a:off x="1216197" y="576187"/>
          <a:ext cx="494956" cy="403263"/>
        </a:xfrm>
        <a:prstGeom xmlns:a="http://schemas.openxmlformats.org/drawingml/2006/main" prst="straightConnector1">
          <a:avLst/>
        </a:prstGeom>
        <a:ln xmlns:a="http://schemas.openxmlformats.org/drawingml/2006/main" w="57150">
          <a:solidFill>
            <a:schemeClr val="accent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0.31865</cdr:x>
      <cdr:y>0.19551</cdr:y>
    </cdr:from>
    <cdr:to>
      <cdr:x>0.62637</cdr:x>
      <cdr:y>0.31458</cdr:y>
    </cdr:to>
    <cdr:sp macro="" textlink="">
      <cdr:nvSpPr>
        <cdr:cNvPr id="2" name="TextBox 10">
          <a:extLst xmlns:a="http://schemas.openxmlformats.org/drawingml/2006/main">
            <a:ext uri="{FF2B5EF4-FFF2-40B4-BE49-F238E27FC236}">
              <a16:creationId xmlns:a16="http://schemas.microsoft.com/office/drawing/2014/main" id="{8C9EB6CF-F52F-FE4B-93FE-95A8F10C8C5B}"/>
            </a:ext>
          </a:extLst>
        </cdr:cNvPr>
        <cdr:cNvSpPr txBox="1"/>
      </cdr:nvSpPr>
      <cdr:spPr>
        <a:xfrm xmlns:a="http://schemas.openxmlformats.org/drawingml/2006/main">
          <a:off x="1368581" y="589489"/>
          <a:ext cx="1321600" cy="359035"/>
        </a:xfrm>
        <a:prstGeom xmlns:a="http://schemas.openxmlformats.org/drawingml/2006/main" prst="rect">
          <a:avLst/>
        </a:prstGeom>
        <a:noFill xmlns:a="http://schemas.openxmlformats.org/drawingml/2006/main"/>
        <a:ln xmlns:a="http://schemas.openxmlformats.org/drawingml/2006/main" w="25400">
          <a:noFill/>
        </a:ln>
      </cdr:spPr>
      <cdr:txBody>
        <a:bodyPr xmlns:a="http://schemas.openxmlformats.org/drawingml/2006/main" wrap="square" rtlCol="0" anchor="t" anchorCtr="0">
          <a:noAutofit/>
        </a:bodyPr>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xmlns:a="http://schemas.openxmlformats.org/drawingml/2006/main">
          <a:pPr algn="ctr"/>
          <a:r>
            <a:rPr lang="en-US" sz="1500" b="1" dirty="0">
              <a:solidFill>
                <a:schemeClr val="accent4"/>
              </a:solidFill>
            </a:rPr>
            <a:t>8%</a:t>
          </a:r>
        </a:p>
      </cdr:txBody>
    </cdr:sp>
  </cdr:relSizeAnchor>
  <cdr:relSizeAnchor xmlns:cdr="http://schemas.openxmlformats.org/drawingml/2006/chartDrawing">
    <cdr:from>
      <cdr:x>0.41546</cdr:x>
      <cdr:y>0.27086</cdr:y>
    </cdr:from>
    <cdr:to>
      <cdr:x>0.58454</cdr:x>
      <cdr:y>0.46043</cdr:y>
    </cdr:to>
    <cdr:cxnSp macro="">
      <cdr:nvCxnSpPr>
        <cdr:cNvPr id="5" name="Straight Arrow Connector 4">
          <a:extLst xmlns:a="http://schemas.openxmlformats.org/drawingml/2006/main">
            <a:ext uri="{FF2B5EF4-FFF2-40B4-BE49-F238E27FC236}">
              <a16:creationId xmlns:a16="http://schemas.microsoft.com/office/drawing/2014/main" id="{6DDACEC7-33CB-13E0-A013-A79B11F7F955}"/>
            </a:ext>
          </a:extLst>
        </cdr:cNvPr>
        <cdr:cNvCxnSpPr>
          <a:cxnSpLocks xmlns:a="http://schemas.openxmlformats.org/drawingml/2006/main"/>
        </cdr:cNvCxnSpPr>
      </cdr:nvCxnSpPr>
      <cdr:spPr>
        <a:xfrm xmlns:a="http://schemas.openxmlformats.org/drawingml/2006/main" flipV="1">
          <a:off x="1216197" y="576187"/>
          <a:ext cx="494956" cy="403263"/>
        </a:xfrm>
        <a:prstGeom xmlns:a="http://schemas.openxmlformats.org/drawingml/2006/main" prst="straightConnector1">
          <a:avLst/>
        </a:prstGeom>
        <a:ln xmlns:a="http://schemas.openxmlformats.org/drawingml/2006/main" w="57150">
          <a:solidFill>
            <a:schemeClr val="accent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0.31865</cdr:x>
      <cdr:y>0.19551</cdr:y>
    </cdr:from>
    <cdr:to>
      <cdr:x>0.62637</cdr:x>
      <cdr:y>0.31458</cdr:y>
    </cdr:to>
    <cdr:sp macro="" textlink="">
      <cdr:nvSpPr>
        <cdr:cNvPr id="2" name="TextBox 10">
          <a:extLst xmlns:a="http://schemas.openxmlformats.org/drawingml/2006/main">
            <a:ext uri="{FF2B5EF4-FFF2-40B4-BE49-F238E27FC236}">
              <a16:creationId xmlns:a16="http://schemas.microsoft.com/office/drawing/2014/main" id="{8C9EB6CF-F52F-FE4B-93FE-95A8F10C8C5B}"/>
            </a:ext>
          </a:extLst>
        </cdr:cNvPr>
        <cdr:cNvSpPr txBox="1"/>
      </cdr:nvSpPr>
      <cdr:spPr>
        <a:xfrm xmlns:a="http://schemas.openxmlformats.org/drawingml/2006/main">
          <a:off x="1368581" y="589489"/>
          <a:ext cx="1321600" cy="359035"/>
        </a:xfrm>
        <a:prstGeom xmlns:a="http://schemas.openxmlformats.org/drawingml/2006/main" prst="rect">
          <a:avLst/>
        </a:prstGeom>
        <a:noFill xmlns:a="http://schemas.openxmlformats.org/drawingml/2006/main"/>
        <a:ln xmlns:a="http://schemas.openxmlformats.org/drawingml/2006/main" w="25400">
          <a:noFill/>
        </a:ln>
      </cdr:spPr>
      <cdr:txBody>
        <a:bodyPr xmlns:a="http://schemas.openxmlformats.org/drawingml/2006/main" wrap="square" rtlCol="0" anchor="t" anchorCtr="0">
          <a:noAutofit/>
        </a:bodyPr>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xmlns:a="http://schemas.openxmlformats.org/drawingml/2006/main">
          <a:pPr algn="ctr"/>
          <a:r>
            <a:rPr lang="en-US" sz="1500" b="1" dirty="0">
              <a:solidFill>
                <a:schemeClr val="accent4"/>
              </a:solidFill>
            </a:rPr>
            <a:t>9%</a:t>
          </a:r>
        </a:p>
      </cdr:txBody>
    </cdr:sp>
  </cdr:relSizeAnchor>
  <cdr:relSizeAnchor xmlns:cdr="http://schemas.openxmlformats.org/drawingml/2006/chartDrawing">
    <cdr:from>
      <cdr:x>0.41546</cdr:x>
      <cdr:y>0.27086</cdr:y>
    </cdr:from>
    <cdr:to>
      <cdr:x>0.58454</cdr:x>
      <cdr:y>0.46043</cdr:y>
    </cdr:to>
    <cdr:cxnSp macro="">
      <cdr:nvCxnSpPr>
        <cdr:cNvPr id="5" name="Straight Arrow Connector 4">
          <a:extLst xmlns:a="http://schemas.openxmlformats.org/drawingml/2006/main">
            <a:ext uri="{FF2B5EF4-FFF2-40B4-BE49-F238E27FC236}">
              <a16:creationId xmlns:a16="http://schemas.microsoft.com/office/drawing/2014/main" id="{6DDACEC7-33CB-13E0-A013-A79B11F7F955}"/>
            </a:ext>
          </a:extLst>
        </cdr:cNvPr>
        <cdr:cNvCxnSpPr>
          <a:cxnSpLocks xmlns:a="http://schemas.openxmlformats.org/drawingml/2006/main"/>
        </cdr:cNvCxnSpPr>
      </cdr:nvCxnSpPr>
      <cdr:spPr>
        <a:xfrm xmlns:a="http://schemas.openxmlformats.org/drawingml/2006/main" flipV="1">
          <a:off x="1216197" y="576187"/>
          <a:ext cx="494956" cy="403263"/>
        </a:xfrm>
        <a:prstGeom xmlns:a="http://schemas.openxmlformats.org/drawingml/2006/main" prst="straightConnector1">
          <a:avLst/>
        </a:prstGeom>
        <a:ln xmlns:a="http://schemas.openxmlformats.org/drawingml/2006/main" w="57150">
          <a:solidFill>
            <a:schemeClr val="accent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ext Box 6">
            <a:extLst>
              <a:ext uri="{FF2B5EF4-FFF2-40B4-BE49-F238E27FC236}">
                <a16:creationId xmlns:a16="http://schemas.microsoft.com/office/drawing/2014/main" id="{EC6E5F22-17B6-432F-8CBD-7FD54C653942}"/>
              </a:ext>
            </a:extLst>
          </p:cNvPr>
          <p:cNvSpPr txBox="1">
            <a:spLocks noChangeArrowheads="1"/>
          </p:cNvSpPr>
          <p:nvPr/>
        </p:nvSpPr>
        <p:spPr bwMode="auto">
          <a:xfrm>
            <a:off x="623888" y="8753475"/>
            <a:ext cx="2024062"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endParaRPr lang="en-US" altLang="en-US" sz="2400">
              <a:latin typeface="Times" panose="02020603050405020304" pitchFamily="18" charset="0"/>
            </a:endParaRPr>
          </a:p>
        </p:txBody>
      </p:sp>
      <p:sp>
        <p:nvSpPr>
          <p:cNvPr id="33795" name="Rectangle 11">
            <a:extLst>
              <a:ext uri="{FF2B5EF4-FFF2-40B4-BE49-F238E27FC236}">
                <a16:creationId xmlns:a16="http://schemas.microsoft.com/office/drawing/2014/main" id="{7BD576D1-45D4-4994-9064-8DF9A7C132F7}"/>
              </a:ext>
            </a:extLst>
          </p:cNvPr>
          <p:cNvSpPr>
            <a:spLocks noChangeArrowheads="1"/>
          </p:cNvSpPr>
          <p:nvPr/>
        </p:nvSpPr>
        <p:spPr bwMode="auto">
          <a:xfrm>
            <a:off x="466725" y="344488"/>
            <a:ext cx="37385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AA084D47-CC2A-492A-9FD8-1BF037543016}" type="slidenum">
              <a:rPr lang="en-US" altLang="en-US" sz="600"/>
              <a:pPr>
                <a:defRPr/>
              </a:pPr>
              <a:t>‹#›</a:t>
            </a:fld>
            <a:endParaRPr lang="en-US" altLang="en-US" sz="1200"/>
          </a:p>
        </p:txBody>
      </p:sp>
      <p:pic>
        <p:nvPicPr>
          <p:cNvPr id="34820" name="Picture 4" descr="logo.jpg">
            <a:extLst>
              <a:ext uri="{FF2B5EF4-FFF2-40B4-BE49-F238E27FC236}">
                <a16:creationId xmlns:a16="http://schemas.microsoft.com/office/drawing/2014/main" id="{E15A139F-551A-4081-BAD6-CCAFC4086F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8537575"/>
            <a:ext cx="9969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156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4">
            <a:extLst>
              <a:ext uri="{FF2B5EF4-FFF2-40B4-BE49-F238E27FC236}">
                <a16:creationId xmlns:a16="http://schemas.microsoft.com/office/drawing/2014/main" id="{5BA4E3C0-CA6F-4795-A537-14C1DD31E2FE}"/>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C9749048-DFD4-49C8-9C88-E71C9C9518AD}"/>
              </a:ext>
            </a:extLst>
          </p:cNvPr>
          <p:cNvSpPr>
            <a:spLocks noGrp="1" noChangeArrowheads="1"/>
          </p:cNvSpPr>
          <p:nvPr>
            <p:ph type="body" sz="quarter" idx="3"/>
          </p:nvPr>
        </p:nvSpPr>
        <p:spPr bwMode="auto">
          <a:xfrm>
            <a:off x="465138" y="4416425"/>
            <a:ext cx="6075362" cy="119538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spAutoFit/>
          </a:bodyPr>
          <a:lstStyle/>
          <a:p>
            <a:pPr lvl="0"/>
            <a:r>
              <a:rPr lang="en-US" noProof="0"/>
              <a:t>Click to edit Master text styles</a:t>
            </a:r>
          </a:p>
          <a:p>
            <a:pPr lvl="1"/>
            <a:r>
              <a:rPr lang="en-US" noProof="0"/>
              <a:t> Second level</a:t>
            </a:r>
          </a:p>
          <a:p>
            <a:pPr lvl="2"/>
            <a:r>
              <a:rPr lang="en-US" noProof="0"/>
              <a:t> Third level</a:t>
            </a:r>
          </a:p>
          <a:p>
            <a:pPr lvl="3"/>
            <a:r>
              <a:rPr lang="en-US" noProof="0"/>
              <a:t> Fourth level</a:t>
            </a:r>
          </a:p>
          <a:p>
            <a:pPr lvl="4"/>
            <a:r>
              <a:rPr lang="en-US" noProof="0"/>
              <a:t> Fifth level</a:t>
            </a:r>
          </a:p>
        </p:txBody>
      </p:sp>
      <p:sp>
        <p:nvSpPr>
          <p:cNvPr id="32772" name="Rectangle 18">
            <a:extLst>
              <a:ext uri="{FF2B5EF4-FFF2-40B4-BE49-F238E27FC236}">
                <a16:creationId xmlns:a16="http://schemas.microsoft.com/office/drawing/2014/main" id="{4895C5A0-4273-499E-912F-8E4CF1B4A67C}"/>
              </a:ext>
            </a:extLst>
          </p:cNvPr>
          <p:cNvSpPr>
            <a:spLocks noChangeArrowheads="1"/>
          </p:cNvSpPr>
          <p:nvPr/>
        </p:nvSpPr>
        <p:spPr bwMode="auto">
          <a:xfrm>
            <a:off x="466725" y="344488"/>
            <a:ext cx="37385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8096FB8A-F5DC-400F-B662-A120A3F5EE87}" type="slidenum">
              <a:rPr lang="en-US" altLang="en-US" sz="600"/>
              <a:pPr>
                <a:defRPr/>
              </a:pPr>
              <a:t>‹#›</a:t>
            </a:fld>
            <a:endParaRPr lang="en-US" altLang="en-US" sz="1200"/>
          </a:p>
        </p:txBody>
      </p:sp>
      <p:pic>
        <p:nvPicPr>
          <p:cNvPr id="33797" name="Picture 5" descr="logo.jpg">
            <a:extLst>
              <a:ext uri="{FF2B5EF4-FFF2-40B4-BE49-F238E27FC236}">
                <a16:creationId xmlns:a16="http://schemas.microsoft.com/office/drawing/2014/main" id="{0B476A12-0EE4-4663-B10F-DFFB9ABA81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8537575"/>
            <a:ext cx="9969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495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b="1" kern="1200">
        <a:solidFill>
          <a:schemeClr val="tx1"/>
        </a:solidFill>
        <a:latin typeface="Arial" charset="0"/>
        <a:ea typeface="+mn-ea"/>
        <a:cs typeface="+mn-cs"/>
      </a:defRPr>
    </a:lvl1pPr>
    <a:lvl2pPr marL="457200" algn="l" rtl="0" eaLnBrk="0" fontAlgn="base" hangingPunct="0">
      <a:spcBef>
        <a:spcPct val="30000"/>
      </a:spcBef>
      <a:spcAft>
        <a:spcPct val="0"/>
      </a:spcAft>
      <a:buFont typeface="Wingdings" panose="05000000000000000000" pitchFamily="2" charset="2"/>
      <a:buChar char="§"/>
      <a:defRPr sz="1400" kern="1200">
        <a:solidFill>
          <a:schemeClr val="tx1"/>
        </a:solidFill>
        <a:latin typeface="Arial" charset="0"/>
        <a:ea typeface="+mn-ea"/>
        <a:cs typeface="+mn-cs"/>
      </a:defRPr>
    </a:lvl2pPr>
    <a:lvl3pPr marL="914400" algn="l" rtl="0" eaLnBrk="0" fontAlgn="base" hangingPunct="0">
      <a:spcBef>
        <a:spcPct val="30000"/>
      </a:spcBef>
      <a:spcAft>
        <a:spcPct val="0"/>
      </a:spcAft>
      <a:buFont typeface="Wingdings" panose="05000000000000000000" pitchFamily="2" charset="2"/>
      <a:buChar char="§"/>
      <a:defRPr sz="1200" kern="1200">
        <a:solidFill>
          <a:schemeClr val="tx1"/>
        </a:solidFill>
        <a:latin typeface="Arial" charset="0"/>
        <a:ea typeface="+mn-ea"/>
        <a:cs typeface="+mn-cs"/>
      </a:defRPr>
    </a:lvl3pPr>
    <a:lvl4pPr marL="1371600" algn="l" rtl="0" eaLnBrk="0" fontAlgn="base" hangingPunct="0">
      <a:spcBef>
        <a:spcPct val="30000"/>
      </a:spcBef>
      <a:spcAft>
        <a:spcPct val="0"/>
      </a:spcAft>
      <a:buFont typeface="Wingdings" panose="05000000000000000000" pitchFamily="2" charset="2"/>
      <a:buChar char="§"/>
      <a:defRPr sz="1000" kern="1200">
        <a:solidFill>
          <a:schemeClr val="tx1"/>
        </a:solidFill>
        <a:latin typeface="Arial" charset="0"/>
        <a:ea typeface="+mn-ea"/>
        <a:cs typeface="+mn-cs"/>
      </a:defRPr>
    </a:lvl4pPr>
    <a:lvl5pPr marL="1828800" algn="l" rtl="0" eaLnBrk="0" fontAlgn="base" hangingPunct="0">
      <a:spcBef>
        <a:spcPct val="30000"/>
      </a:spcBef>
      <a:spcAft>
        <a:spcPct val="0"/>
      </a:spcAft>
      <a:buFont typeface="Wingdings" panose="05000000000000000000" pitchFamily="2" charset="2"/>
      <a:buChar char="§"/>
      <a:defRPr sz="8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7712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22508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1803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72067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41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4040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525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3CFBA-EF44-A9D7-BEDE-897184FFD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50929-6581-B40C-5732-ED371AE4EF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0C314-0A48-76E6-4E6B-6CD8403F5F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9721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B96D2-4C9B-6311-B2F2-A0C51D524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18729-D5D7-4493-0200-1DFF7EDEE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3A40C-BA6F-2216-FEE1-03B520F66E5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0506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EE553-F83B-7F94-8679-05F5B3A9C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3EF82-23DD-D9E5-2C81-80DC82E2F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5B25D-6DE6-0E54-A4CB-C951514BAFD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352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5474" y="4442981"/>
            <a:ext cx="6210370" cy="311378"/>
          </a:xfrm>
        </p:spPr>
        <p:txBody>
          <a:bodyPr/>
          <a:lstStyle/>
          <a:p>
            <a:endParaRPr lang="en-US" dirty="0"/>
          </a:p>
        </p:txBody>
      </p:sp>
    </p:spTree>
    <p:extLst>
      <p:ext uri="{BB962C8B-B14F-4D97-AF65-F5344CB8AC3E}">
        <p14:creationId xmlns:p14="http://schemas.microsoft.com/office/powerpoint/2010/main" val="106092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5138" y="4416427"/>
            <a:ext cx="6075362" cy="309499"/>
          </a:xfrm>
        </p:spPr>
        <p:txBody>
          <a:bodyPr/>
          <a:lstStyle/>
          <a:p>
            <a:endParaRPr lang="en-US" dirty="0"/>
          </a:p>
        </p:txBody>
      </p:sp>
    </p:spTree>
    <p:extLst>
      <p:ext uri="{BB962C8B-B14F-4D97-AF65-F5344CB8AC3E}">
        <p14:creationId xmlns:p14="http://schemas.microsoft.com/office/powerpoint/2010/main" val="630197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9329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5474" y="4442980"/>
            <a:ext cx="6210370" cy="593139"/>
          </a:xfrm>
        </p:spPr>
        <p:txBody>
          <a:bodyPr/>
          <a:lstStyle/>
          <a:p>
            <a:endParaRPr lang="en-US" dirty="0"/>
          </a:p>
        </p:txBody>
      </p:sp>
    </p:spTree>
    <p:extLst>
      <p:ext uri="{BB962C8B-B14F-4D97-AF65-F5344CB8AC3E}">
        <p14:creationId xmlns:p14="http://schemas.microsoft.com/office/powerpoint/2010/main" val="160446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34469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4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9292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1959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Custom">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1ECF7AC8-E25C-9340-9041-FFBE688230C7}"/>
              </a:ext>
            </a:extLst>
          </p:cNvPr>
          <p:cNvSpPr/>
          <p:nvPr userDrawn="1"/>
        </p:nvSpPr>
        <p:spPr>
          <a:xfrm>
            <a:off x="6400800" y="0"/>
            <a:ext cx="5791200" cy="6858000"/>
          </a:xfrm>
          <a:custGeom>
            <a:avLst/>
            <a:gdLst>
              <a:gd name="connsiteX0" fmla="*/ 0 w 4419600"/>
              <a:gd name="connsiteY0" fmla="*/ 0 h 6858000"/>
              <a:gd name="connsiteX1" fmla="*/ 4419600 w 4419600"/>
              <a:gd name="connsiteY1" fmla="*/ 0 h 6858000"/>
              <a:gd name="connsiteX2" fmla="*/ 4419600 w 4419600"/>
              <a:gd name="connsiteY2" fmla="*/ 6858000 h 6858000"/>
              <a:gd name="connsiteX3" fmla="*/ 0 w 4419600"/>
              <a:gd name="connsiteY3" fmla="*/ 6858000 h 6858000"/>
              <a:gd name="connsiteX4" fmla="*/ 0 w 4419600"/>
              <a:gd name="connsiteY4" fmla="*/ 0 h 6858000"/>
              <a:gd name="connsiteX0" fmla="*/ 1142198 w 5561798"/>
              <a:gd name="connsiteY0" fmla="*/ 0 h 6858000"/>
              <a:gd name="connsiteX1" fmla="*/ 5561798 w 5561798"/>
              <a:gd name="connsiteY1" fmla="*/ 0 h 6858000"/>
              <a:gd name="connsiteX2" fmla="*/ 5561798 w 5561798"/>
              <a:gd name="connsiteY2" fmla="*/ 6858000 h 6858000"/>
              <a:gd name="connsiteX3" fmla="*/ 1142198 w 5561798"/>
              <a:gd name="connsiteY3" fmla="*/ 6858000 h 6858000"/>
              <a:gd name="connsiteX4" fmla="*/ 1142198 w 5561798"/>
              <a:gd name="connsiteY4" fmla="*/ 0 h 6858000"/>
              <a:gd name="connsiteX0" fmla="*/ 1384656 w 5804256"/>
              <a:gd name="connsiteY0" fmla="*/ 0 h 6858000"/>
              <a:gd name="connsiteX1" fmla="*/ 5804256 w 5804256"/>
              <a:gd name="connsiteY1" fmla="*/ 0 h 6858000"/>
              <a:gd name="connsiteX2" fmla="*/ 5804256 w 5804256"/>
              <a:gd name="connsiteY2" fmla="*/ 6858000 h 6858000"/>
              <a:gd name="connsiteX3" fmla="*/ 1384656 w 5804256"/>
              <a:gd name="connsiteY3" fmla="*/ 6858000 h 6858000"/>
              <a:gd name="connsiteX4" fmla="*/ 1384656 w 5804256"/>
              <a:gd name="connsiteY4" fmla="*/ 0 h 6858000"/>
              <a:gd name="connsiteX0" fmla="*/ 1015376 w 5434976"/>
              <a:gd name="connsiteY0" fmla="*/ 0 h 6858000"/>
              <a:gd name="connsiteX1" fmla="*/ 5434976 w 5434976"/>
              <a:gd name="connsiteY1" fmla="*/ 0 h 6858000"/>
              <a:gd name="connsiteX2" fmla="*/ 5434976 w 5434976"/>
              <a:gd name="connsiteY2" fmla="*/ 6858000 h 6858000"/>
              <a:gd name="connsiteX3" fmla="*/ 1015376 w 5434976"/>
              <a:gd name="connsiteY3" fmla="*/ 6858000 h 6858000"/>
              <a:gd name="connsiteX4" fmla="*/ 1015376 w 5434976"/>
              <a:gd name="connsiteY4" fmla="*/ 0 h 6858000"/>
              <a:gd name="connsiteX0" fmla="*/ 1165645 w 5585245"/>
              <a:gd name="connsiteY0" fmla="*/ 0 h 6858000"/>
              <a:gd name="connsiteX1" fmla="*/ 5585245 w 5585245"/>
              <a:gd name="connsiteY1" fmla="*/ 0 h 6858000"/>
              <a:gd name="connsiteX2" fmla="*/ 5585245 w 5585245"/>
              <a:gd name="connsiteY2" fmla="*/ 6858000 h 6858000"/>
              <a:gd name="connsiteX3" fmla="*/ 1165645 w 5585245"/>
              <a:gd name="connsiteY3" fmla="*/ 6858000 h 6858000"/>
              <a:gd name="connsiteX4" fmla="*/ 1165645 w 5585245"/>
              <a:gd name="connsiteY4" fmla="*/ 0 h 6858000"/>
              <a:gd name="connsiteX0" fmla="*/ 1187641 w 5607241"/>
              <a:gd name="connsiteY0" fmla="*/ 0 h 6858000"/>
              <a:gd name="connsiteX1" fmla="*/ 5607241 w 5607241"/>
              <a:gd name="connsiteY1" fmla="*/ 0 h 6858000"/>
              <a:gd name="connsiteX2" fmla="*/ 5607241 w 5607241"/>
              <a:gd name="connsiteY2" fmla="*/ 6858000 h 6858000"/>
              <a:gd name="connsiteX3" fmla="*/ 1129890 w 5607241"/>
              <a:gd name="connsiteY3" fmla="*/ 6858000 h 6858000"/>
              <a:gd name="connsiteX4" fmla="*/ 1187641 w 5607241"/>
              <a:gd name="connsiteY4" fmla="*/ 0 h 6858000"/>
              <a:gd name="connsiteX0" fmla="*/ 1264672 w 5684272"/>
              <a:gd name="connsiteY0" fmla="*/ 0 h 6858000"/>
              <a:gd name="connsiteX1" fmla="*/ 5684272 w 5684272"/>
              <a:gd name="connsiteY1" fmla="*/ 0 h 6858000"/>
              <a:gd name="connsiteX2" fmla="*/ 5684272 w 5684272"/>
              <a:gd name="connsiteY2" fmla="*/ 6858000 h 6858000"/>
              <a:gd name="connsiteX3" fmla="*/ 1206921 w 5684272"/>
              <a:gd name="connsiteY3" fmla="*/ 6858000 h 6858000"/>
              <a:gd name="connsiteX4" fmla="*/ 1264672 w 5684272"/>
              <a:gd name="connsiteY4" fmla="*/ 0 h 6858000"/>
              <a:gd name="connsiteX0" fmla="*/ 1268634 w 5688234"/>
              <a:gd name="connsiteY0" fmla="*/ 0 h 6858000"/>
              <a:gd name="connsiteX1" fmla="*/ 5688234 w 5688234"/>
              <a:gd name="connsiteY1" fmla="*/ 0 h 6858000"/>
              <a:gd name="connsiteX2" fmla="*/ 5688234 w 5688234"/>
              <a:gd name="connsiteY2" fmla="*/ 6858000 h 6858000"/>
              <a:gd name="connsiteX3" fmla="*/ 1210883 w 5688234"/>
              <a:gd name="connsiteY3" fmla="*/ 6858000 h 6858000"/>
              <a:gd name="connsiteX4" fmla="*/ 1268634 w 5688234"/>
              <a:gd name="connsiteY4" fmla="*/ 0 h 6858000"/>
              <a:gd name="connsiteX0" fmla="*/ 1256691 w 5705166"/>
              <a:gd name="connsiteY0" fmla="*/ 9626 h 6858000"/>
              <a:gd name="connsiteX1" fmla="*/ 5705166 w 5705166"/>
              <a:gd name="connsiteY1" fmla="*/ 0 h 6858000"/>
              <a:gd name="connsiteX2" fmla="*/ 5705166 w 5705166"/>
              <a:gd name="connsiteY2" fmla="*/ 6858000 h 6858000"/>
              <a:gd name="connsiteX3" fmla="*/ 1227815 w 5705166"/>
              <a:gd name="connsiteY3" fmla="*/ 6858000 h 6858000"/>
              <a:gd name="connsiteX4" fmla="*/ 1256691 w 5705166"/>
              <a:gd name="connsiteY4" fmla="*/ 9626 h 6858000"/>
              <a:gd name="connsiteX0" fmla="*/ 1240778 w 5689253"/>
              <a:gd name="connsiteY0" fmla="*/ 9626 h 6858000"/>
              <a:gd name="connsiteX1" fmla="*/ 5689253 w 5689253"/>
              <a:gd name="connsiteY1" fmla="*/ 0 h 6858000"/>
              <a:gd name="connsiteX2" fmla="*/ 5689253 w 5689253"/>
              <a:gd name="connsiteY2" fmla="*/ 6858000 h 6858000"/>
              <a:gd name="connsiteX3" fmla="*/ 1211902 w 5689253"/>
              <a:gd name="connsiteY3" fmla="*/ 6858000 h 6858000"/>
              <a:gd name="connsiteX4" fmla="*/ 1240778 w 5689253"/>
              <a:gd name="connsiteY4" fmla="*/ 9626 h 6858000"/>
              <a:gd name="connsiteX0" fmla="*/ 1248777 w 5678002"/>
              <a:gd name="connsiteY0" fmla="*/ 9626 h 6858000"/>
              <a:gd name="connsiteX1" fmla="*/ 5678002 w 5678002"/>
              <a:gd name="connsiteY1" fmla="*/ 0 h 6858000"/>
              <a:gd name="connsiteX2" fmla="*/ 5678002 w 5678002"/>
              <a:gd name="connsiteY2" fmla="*/ 6858000 h 6858000"/>
              <a:gd name="connsiteX3" fmla="*/ 1200651 w 5678002"/>
              <a:gd name="connsiteY3" fmla="*/ 6858000 h 6858000"/>
              <a:gd name="connsiteX4" fmla="*/ 1248777 w 5678002"/>
              <a:gd name="connsiteY4" fmla="*/ 9626 h 6858000"/>
              <a:gd name="connsiteX0" fmla="*/ 1244768 w 5673993"/>
              <a:gd name="connsiteY0" fmla="*/ 9626 h 6867626"/>
              <a:gd name="connsiteX1" fmla="*/ 5673993 w 5673993"/>
              <a:gd name="connsiteY1" fmla="*/ 0 h 6867626"/>
              <a:gd name="connsiteX2" fmla="*/ 5673993 w 5673993"/>
              <a:gd name="connsiteY2" fmla="*/ 6858000 h 6867626"/>
              <a:gd name="connsiteX3" fmla="*/ 1206267 w 5673993"/>
              <a:gd name="connsiteY3" fmla="*/ 6867626 h 6867626"/>
              <a:gd name="connsiteX4" fmla="*/ 1244768 w 5673993"/>
              <a:gd name="connsiteY4" fmla="*/ 9626 h 6867626"/>
              <a:gd name="connsiteX0" fmla="*/ 1236807 w 5666032"/>
              <a:gd name="connsiteY0" fmla="*/ 9626 h 6877252"/>
              <a:gd name="connsiteX1" fmla="*/ 5666032 w 5666032"/>
              <a:gd name="connsiteY1" fmla="*/ 0 h 6877252"/>
              <a:gd name="connsiteX2" fmla="*/ 5666032 w 5666032"/>
              <a:gd name="connsiteY2" fmla="*/ 6858000 h 6877252"/>
              <a:gd name="connsiteX3" fmla="*/ 1217556 w 5666032"/>
              <a:gd name="connsiteY3" fmla="*/ 6877252 h 6877252"/>
              <a:gd name="connsiteX4" fmla="*/ 1236807 w 5666032"/>
              <a:gd name="connsiteY4" fmla="*/ 9626 h 6877252"/>
              <a:gd name="connsiteX0" fmla="*/ 1248776 w 5678001"/>
              <a:gd name="connsiteY0" fmla="*/ 9626 h 6886904"/>
              <a:gd name="connsiteX1" fmla="*/ 5678001 w 5678001"/>
              <a:gd name="connsiteY1" fmla="*/ 0 h 6886904"/>
              <a:gd name="connsiteX2" fmla="*/ 5678001 w 5678001"/>
              <a:gd name="connsiteY2" fmla="*/ 6858000 h 6886904"/>
              <a:gd name="connsiteX3" fmla="*/ 1200650 w 5678001"/>
              <a:gd name="connsiteY3" fmla="*/ 6886904 h 6886904"/>
              <a:gd name="connsiteX4" fmla="*/ 1248776 w 5678001"/>
              <a:gd name="connsiteY4" fmla="*/ 9626 h 6886904"/>
              <a:gd name="connsiteX0" fmla="*/ 1256854 w 5686079"/>
              <a:gd name="connsiteY0" fmla="*/ 9626 h 6877252"/>
              <a:gd name="connsiteX1" fmla="*/ 5686079 w 5686079"/>
              <a:gd name="connsiteY1" fmla="*/ 0 h 6877252"/>
              <a:gd name="connsiteX2" fmla="*/ 5686079 w 5686079"/>
              <a:gd name="connsiteY2" fmla="*/ 6858000 h 6877252"/>
              <a:gd name="connsiteX3" fmla="*/ 1189477 w 5686079"/>
              <a:gd name="connsiteY3" fmla="*/ 6877252 h 6877252"/>
              <a:gd name="connsiteX4" fmla="*/ 1256854 w 5686079"/>
              <a:gd name="connsiteY4" fmla="*/ 9626 h 6877252"/>
              <a:gd name="connsiteX0" fmla="*/ 1256854 w 5686079"/>
              <a:gd name="connsiteY0" fmla="*/ 9626 h 6877305"/>
              <a:gd name="connsiteX1" fmla="*/ 5686079 w 5686079"/>
              <a:gd name="connsiteY1" fmla="*/ 0 h 6877305"/>
              <a:gd name="connsiteX2" fmla="*/ 5686079 w 5686079"/>
              <a:gd name="connsiteY2" fmla="*/ 6877305 h 6877305"/>
              <a:gd name="connsiteX3" fmla="*/ 1189477 w 5686079"/>
              <a:gd name="connsiteY3" fmla="*/ 6877252 h 6877305"/>
              <a:gd name="connsiteX4" fmla="*/ 1256854 w 5686079"/>
              <a:gd name="connsiteY4" fmla="*/ 9626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0777 w 5708503"/>
              <a:gd name="connsiteY0" fmla="*/ 0 h 6877331"/>
              <a:gd name="connsiteX1" fmla="*/ 5708503 w 5708503"/>
              <a:gd name="connsiteY1" fmla="*/ 26 h 6877331"/>
              <a:gd name="connsiteX2" fmla="*/ 5708503 w 5708503"/>
              <a:gd name="connsiteY2" fmla="*/ 6877331 h 6877331"/>
              <a:gd name="connsiteX3" fmla="*/ 1211901 w 5708503"/>
              <a:gd name="connsiteY3" fmla="*/ 6877278 h 6877331"/>
              <a:gd name="connsiteX4" fmla="*/ 1240777 w 5708503"/>
              <a:gd name="connsiteY4" fmla="*/ 0 h 6877331"/>
              <a:gd name="connsiteX0" fmla="*/ 1240777 w 5718128"/>
              <a:gd name="connsiteY0" fmla="*/ 0 h 6877331"/>
              <a:gd name="connsiteX1" fmla="*/ 5718128 w 5718128"/>
              <a:gd name="connsiteY1" fmla="*/ 9679 h 6877331"/>
              <a:gd name="connsiteX2" fmla="*/ 5708503 w 5718128"/>
              <a:gd name="connsiteY2" fmla="*/ 6877331 h 6877331"/>
              <a:gd name="connsiteX3" fmla="*/ 1211901 w 5718128"/>
              <a:gd name="connsiteY3" fmla="*/ 6877278 h 6877331"/>
              <a:gd name="connsiteX4" fmla="*/ 1240777 w 5718128"/>
              <a:gd name="connsiteY4" fmla="*/ 0 h 6877331"/>
              <a:gd name="connsiteX0" fmla="*/ 1240777 w 5728180"/>
              <a:gd name="connsiteY0" fmla="*/ 0 h 6877331"/>
              <a:gd name="connsiteX1" fmla="*/ 5718128 w 5728180"/>
              <a:gd name="connsiteY1" fmla="*/ 9679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19331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9678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7 w 5728180"/>
              <a:gd name="connsiteY1" fmla="*/ 25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37378"/>
              <a:gd name="connsiteY0" fmla="*/ 0 h 6877331"/>
              <a:gd name="connsiteX1" fmla="*/ 5737378 w 5737378"/>
              <a:gd name="connsiteY1" fmla="*/ 9677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77331"/>
              <a:gd name="connsiteX1" fmla="*/ 5737378 w 5737378"/>
              <a:gd name="connsiteY1" fmla="*/ 24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86984"/>
              <a:gd name="connsiteX1" fmla="*/ 5737378 w 5737378"/>
              <a:gd name="connsiteY1" fmla="*/ 24 h 6886984"/>
              <a:gd name="connsiteX2" fmla="*/ 5727754 w 5737378"/>
              <a:gd name="connsiteY2" fmla="*/ 6886984 h 6886984"/>
              <a:gd name="connsiteX3" fmla="*/ 1211901 w 5737378"/>
              <a:gd name="connsiteY3" fmla="*/ 6877278 h 6886984"/>
              <a:gd name="connsiteX4" fmla="*/ 1240777 w 5737378"/>
              <a:gd name="connsiteY4" fmla="*/ 0 h 6886984"/>
              <a:gd name="connsiteX0" fmla="*/ 1240777 w 5771244"/>
              <a:gd name="connsiteY0" fmla="*/ 0 h 6886984"/>
              <a:gd name="connsiteX1" fmla="*/ 5771244 w 5771244"/>
              <a:gd name="connsiteY1" fmla="*/ 24 h 6886984"/>
              <a:gd name="connsiteX2" fmla="*/ 5727754 w 5771244"/>
              <a:gd name="connsiteY2" fmla="*/ 6886984 h 6886984"/>
              <a:gd name="connsiteX3" fmla="*/ 1211901 w 5771244"/>
              <a:gd name="connsiteY3" fmla="*/ 6877278 h 6886984"/>
              <a:gd name="connsiteX4" fmla="*/ 1240777 w 5771244"/>
              <a:gd name="connsiteY4" fmla="*/ 0 h 6886984"/>
              <a:gd name="connsiteX0" fmla="*/ 1240777 w 5795487"/>
              <a:gd name="connsiteY0" fmla="*/ 0 h 6898321"/>
              <a:gd name="connsiteX1" fmla="*/ 5771244 w 5795487"/>
              <a:gd name="connsiteY1" fmla="*/ 24 h 6898321"/>
              <a:gd name="connsiteX2" fmla="*/ 5795487 w 5795487"/>
              <a:gd name="connsiteY2" fmla="*/ 6898321 h 6898321"/>
              <a:gd name="connsiteX3" fmla="*/ 1211901 w 5795487"/>
              <a:gd name="connsiteY3" fmla="*/ 6877278 h 6898321"/>
              <a:gd name="connsiteX4" fmla="*/ 1240777 w 5795487"/>
              <a:gd name="connsiteY4" fmla="*/ 0 h 6898321"/>
              <a:gd name="connsiteX0" fmla="*/ 1240777 w 5771244"/>
              <a:gd name="connsiteY0" fmla="*/ 0 h 6886985"/>
              <a:gd name="connsiteX1" fmla="*/ 5771244 w 5771244"/>
              <a:gd name="connsiteY1" fmla="*/ 24 h 6886985"/>
              <a:gd name="connsiteX2" fmla="*/ 5761620 w 5771244"/>
              <a:gd name="connsiteY2" fmla="*/ 6886985 h 6886985"/>
              <a:gd name="connsiteX3" fmla="*/ 1211901 w 5771244"/>
              <a:gd name="connsiteY3" fmla="*/ 6877278 h 6886985"/>
              <a:gd name="connsiteX4" fmla="*/ 1240777 w 5771244"/>
              <a:gd name="connsiteY4" fmla="*/ 0 h 6886985"/>
              <a:gd name="connsiteX0" fmla="*/ 1240777 w 5784198"/>
              <a:gd name="connsiteY0" fmla="*/ 0 h 6886985"/>
              <a:gd name="connsiteX1" fmla="*/ 5771244 w 5784198"/>
              <a:gd name="connsiteY1" fmla="*/ 24 h 6886985"/>
              <a:gd name="connsiteX2" fmla="*/ 5784198 w 5784198"/>
              <a:gd name="connsiteY2" fmla="*/ 6886985 h 6886985"/>
              <a:gd name="connsiteX3" fmla="*/ 1211901 w 5784198"/>
              <a:gd name="connsiteY3" fmla="*/ 6877278 h 6886985"/>
              <a:gd name="connsiteX4" fmla="*/ 1240777 w 5784198"/>
              <a:gd name="connsiteY4" fmla="*/ 0 h 6886985"/>
              <a:gd name="connsiteX0" fmla="*/ 1240777 w 5787119"/>
              <a:gd name="connsiteY0" fmla="*/ 0 h 6886985"/>
              <a:gd name="connsiteX1" fmla="*/ 5787119 w 5787119"/>
              <a:gd name="connsiteY1" fmla="*/ 24 h 6886985"/>
              <a:gd name="connsiteX2" fmla="*/ 5784198 w 5787119"/>
              <a:gd name="connsiteY2" fmla="*/ 6886985 h 6886985"/>
              <a:gd name="connsiteX3" fmla="*/ 1211901 w 5787119"/>
              <a:gd name="connsiteY3" fmla="*/ 6877278 h 6886985"/>
              <a:gd name="connsiteX4" fmla="*/ 1240777 w 5787119"/>
              <a:gd name="connsiteY4" fmla="*/ 0 h 6886985"/>
              <a:gd name="connsiteX0" fmla="*/ 1240777 w 5793800"/>
              <a:gd name="connsiteY0" fmla="*/ 0 h 6886985"/>
              <a:gd name="connsiteX1" fmla="*/ 5787119 w 5793800"/>
              <a:gd name="connsiteY1" fmla="*/ 24 h 6886985"/>
              <a:gd name="connsiteX2" fmla="*/ 5793723 w 5793800"/>
              <a:gd name="connsiteY2" fmla="*/ 6886985 h 6886985"/>
              <a:gd name="connsiteX3" fmla="*/ 1211901 w 5793800"/>
              <a:gd name="connsiteY3" fmla="*/ 6877278 h 6886985"/>
              <a:gd name="connsiteX4" fmla="*/ 1240777 w 5793800"/>
              <a:gd name="connsiteY4" fmla="*/ 0 h 6886985"/>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80464 h 6880608"/>
              <a:gd name="connsiteX4" fmla="*/ 1240777 w 5790666"/>
              <a:gd name="connsiteY4" fmla="*/ 0 h 688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666" h="6880608">
                <a:moveTo>
                  <a:pt x="1240777" y="0"/>
                </a:moveTo>
                <a:lnTo>
                  <a:pt x="5787119" y="24"/>
                </a:lnTo>
                <a:cubicBezTo>
                  <a:pt x="5786145" y="2295678"/>
                  <a:pt x="5791522" y="4584954"/>
                  <a:pt x="5790548" y="6880608"/>
                </a:cubicBezTo>
                <a:lnTo>
                  <a:pt x="1211901" y="6880464"/>
                </a:lnTo>
                <a:cubicBezTo>
                  <a:pt x="18368" y="5499239"/>
                  <a:pt x="-790155" y="2391879"/>
                  <a:pt x="1240777" y="0"/>
                </a:cubicBezTo>
                <a:close/>
              </a:path>
            </a:pathLst>
          </a:custGeom>
          <a:gradFill>
            <a:gsLst>
              <a:gs pos="0">
                <a:schemeClr val="tx2"/>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ectangle 2"/>
          <p:cNvSpPr>
            <a:spLocks noGrp="1" noChangeArrowheads="1"/>
          </p:cNvSpPr>
          <p:nvPr>
            <p:ph type="ctrTitle" hasCustomPrompt="1"/>
          </p:nvPr>
        </p:nvSpPr>
        <p:spPr>
          <a:xfrm>
            <a:off x="7471581" y="2743200"/>
            <a:ext cx="4263219" cy="2743200"/>
          </a:xfrm>
          <a:prstGeom prst="rect">
            <a:avLst/>
          </a:prstGeom>
        </p:spPr>
        <p:txBody>
          <a:bodyPr lIns="91440" tIns="45720" rIns="91440" bIns="45720" anchor="t" anchorCtr="0"/>
          <a:lstStyle>
            <a:lvl1pPr algn="l">
              <a:defRPr sz="4000">
                <a:solidFill>
                  <a:schemeClr val="bg1"/>
                </a:solidFill>
              </a:defRPr>
            </a:lvl1pPr>
          </a:lstStyle>
          <a:p>
            <a:r>
              <a:rPr lang="en-US"/>
              <a:t>CLICK TO EDIT</a:t>
            </a:r>
          </a:p>
        </p:txBody>
      </p:sp>
      <p:pic>
        <p:nvPicPr>
          <p:cNvPr id="11" name="Picture 10">
            <a:extLst>
              <a:ext uri="{FF2B5EF4-FFF2-40B4-BE49-F238E27FC236}">
                <a16:creationId xmlns:a16="http://schemas.microsoft.com/office/drawing/2014/main" id="{67BE8581-9C60-AE46-99D2-AE3BEFD512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3800" y="1828800"/>
            <a:ext cx="1143000" cy="381000"/>
          </a:xfrm>
          <a:prstGeom prst="rect">
            <a:avLst/>
          </a:prstGeom>
        </p:spPr>
      </p:pic>
      <p:sp>
        <p:nvSpPr>
          <p:cNvPr id="15" name="Picture Placeholder 14">
            <a:extLst>
              <a:ext uri="{FF2B5EF4-FFF2-40B4-BE49-F238E27FC236}">
                <a16:creationId xmlns:a16="http://schemas.microsoft.com/office/drawing/2014/main" id="{A69D1AE9-E48C-3042-866C-B189EBCEF249}"/>
              </a:ext>
            </a:extLst>
          </p:cNvPr>
          <p:cNvSpPr>
            <a:spLocks noGrp="1"/>
          </p:cNvSpPr>
          <p:nvPr>
            <p:ph type="pic" sz="quarter" idx="11"/>
          </p:nvPr>
        </p:nvSpPr>
        <p:spPr bwMode="auto">
          <a:xfrm>
            <a:off x="0" y="0"/>
            <a:ext cx="7632700" cy="6858000"/>
          </a:xfrm>
          <a:custGeom>
            <a:avLst/>
            <a:gdLst>
              <a:gd name="connsiteX0" fmla="*/ 0 w 7620000"/>
              <a:gd name="connsiteY0" fmla="*/ 0 h 6858000"/>
              <a:gd name="connsiteX1" fmla="*/ 7620000 w 7620000"/>
              <a:gd name="connsiteY1" fmla="*/ 0 h 6858000"/>
              <a:gd name="connsiteX2" fmla="*/ 7620000 w 7620000"/>
              <a:gd name="connsiteY2" fmla="*/ 6858000 h 6858000"/>
              <a:gd name="connsiteX3" fmla="*/ 0 w 7620000"/>
              <a:gd name="connsiteY3" fmla="*/ 6858000 h 6858000"/>
              <a:gd name="connsiteX4" fmla="*/ 0 w 7620000"/>
              <a:gd name="connsiteY4" fmla="*/ 0 h 6858000"/>
              <a:gd name="connsiteX0" fmla="*/ 0 w 7620000"/>
              <a:gd name="connsiteY0" fmla="*/ 0 h 6858000"/>
              <a:gd name="connsiteX1" fmla="*/ 7620000 w 7620000"/>
              <a:gd name="connsiteY1" fmla="*/ 0 h 6858000"/>
              <a:gd name="connsiteX2" fmla="*/ 7620000 w 7620000"/>
              <a:gd name="connsiteY2" fmla="*/ 2743200 h 6858000"/>
              <a:gd name="connsiteX3" fmla="*/ 7620000 w 7620000"/>
              <a:gd name="connsiteY3" fmla="*/ 6858000 h 6858000"/>
              <a:gd name="connsiteX4" fmla="*/ 0 w 7620000"/>
              <a:gd name="connsiteY4" fmla="*/ 6858000 h 6858000"/>
              <a:gd name="connsiteX5" fmla="*/ 0 w 7620000"/>
              <a:gd name="connsiteY5" fmla="*/ 0 h 6858000"/>
              <a:gd name="connsiteX0" fmla="*/ 0 w 7620000"/>
              <a:gd name="connsiteY0" fmla="*/ 0 h 6858000"/>
              <a:gd name="connsiteX1" fmla="*/ 7620000 w 7620000"/>
              <a:gd name="connsiteY1" fmla="*/ 0 h 6858000"/>
              <a:gd name="connsiteX2" fmla="*/ 6382870 w 7620000"/>
              <a:gd name="connsiteY2" fmla="*/ 3388659 h 6858000"/>
              <a:gd name="connsiteX3" fmla="*/ 7620000 w 7620000"/>
              <a:gd name="connsiteY3" fmla="*/ 6858000 h 6858000"/>
              <a:gd name="connsiteX4" fmla="*/ 0 w 7620000"/>
              <a:gd name="connsiteY4" fmla="*/ 6858000 h 6858000"/>
              <a:gd name="connsiteX5" fmla="*/ 0 w 7620000"/>
              <a:gd name="connsiteY5" fmla="*/ 0 h 6858000"/>
              <a:gd name="connsiteX0" fmla="*/ 0 w 7620000"/>
              <a:gd name="connsiteY0" fmla="*/ 0 h 6858000"/>
              <a:gd name="connsiteX1" fmla="*/ 7620000 w 7620000"/>
              <a:gd name="connsiteY1" fmla="*/ 0 h 6858000"/>
              <a:gd name="connsiteX2" fmla="*/ 6382870 w 7620000"/>
              <a:gd name="connsiteY2" fmla="*/ 3388659 h 6858000"/>
              <a:gd name="connsiteX3" fmla="*/ 7620000 w 7620000"/>
              <a:gd name="connsiteY3" fmla="*/ 6858000 h 6858000"/>
              <a:gd name="connsiteX4" fmla="*/ 0 w 7620000"/>
              <a:gd name="connsiteY4" fmla="*/ 6858000 h 6858000"/>
              <a:gd name="connsiteX5" fmla="*/ 0 w 7620000"/>
              <a:gd name="connsiteY5" fmla="*/ 0 h 6858000"/>
              <a:gd name="connsiteX0" fmla="*/ 0 w 7620000"/>
              <a:gd name="connsiteY0" fmla="*/ 0 h 6858000"/>
              <a:gd name="connsiteX1" fmla="*/ 7620000 w 7620000"/>
              <a:gd name="connsiteY1" fmla="*/ 0 h 6858000"/>
              <a:gd name="connsiteX2" fmla="*/ 6382870 w 7620000"/>
              <a:gd name="connsiteY2" fmla="*/ 3388659 h 6858000"/>
              <a:gd name="connsiteX3" fmla="*/ 7620000 w 7620000"/>
              <a:gd name="connsiteY3" fmla="*/ 6858000 h 6858000"/>
              <a:gd name="connsiteX4" fmla="*/ 0 w 7620000"/>
              <a:gd name="connsiteY4" fmla="*/ 6858000 h 6858000"/>
              <a:gd name="connsiteX5" fmla="*/ 0 w 7620000"/>
              <a:gd name="connsiteY5" fmla="*/ 0 h 6858000"/>
              <a:gd name="connsiteX0" fmla="*/ 0 w 7620000"/>
              <a:gd name="connsiteY0" fmla="*/ 0 h 6858000"/>
              <a:gd name="connsiteX1" fmla="*/ 7620000 w 7620000"/>
              <a:gd name="connsiteY1" fmla="*/ 0 h 6858000"/>
              <a:gd name="connsiteX2" fmla="*/ 6382870 w 7620000"/>
              <a:gd name="connsiteY2" fmla="*/ 3388659 h 6858000"/>
              <a:gd name="connsiteX3" fmla="*/ 7620000 w 7620000"/>
              <a:gd name="connsiteY3" fmla="*/ 6858000 h 6858000"/>
              <a:gd name="connsiteX4" fmla="*/ 0 w 7620000"/>
              <a:gd name="connsiteY4" fmla="*/ 6858000 h 6858000"/>
              <a:gd name="connsiteX5" fmla="*/ 0 w 7620000"/>
              <a:gd name="connsiteY5" fmla="*/ 0 h 6858000"/>
              <a:gd name="connsiteX0" fmla="*/ 0 w 7632700"/>
              <a:gd name="connsiteY0" fmla="*/ 0 h 6858000"/>
              <a:gd name="connsiteX1" fmla="*/ 7632700 w 7632700"/>
              <a:gd name="connsiteY1" fmla="*/ 3175 h 6858000"/>
              <a:gd name="connsiteX2" fmla="*/ 6382870 w 7632700"/>
              <a:gd name="connsiteY2" fmla="*/ 3388659 h 6858000"/>
              <a:gd name="connsiteX3" fmla="*/ 7620000 w 7632700"/>
              <a:gd name="connsiteY3" fmla="*/ 6858000 h 6858000"/>
              <a:gd name="connsiteX4" fmla="*/ 0 w 7632700"/>
              <a:gd name="connsiteY4" fmla="*/ 6858000 h 6858000"/>
              <a:gd name="connsiteX5" fmla="*/ 0 w 7632700"/>
              <a:gd name="connsiteY5" fmla="*/ 0 h 6858000"/>
              <a:gd name="connsiteX0" fmla="*/ 0 w 7632700"/>
              <a:gd name="connsiteY0" fmla="*/ 0 h 6858000"/>
              <a:gd name="connsiteX1" fmla="*/ 7632700 w 7632700"/>
              <a:gd name="connsiteY1" fmla="*/ 3175 h 6858000"/>
              <a:gd name="connsiteX2" fmla="*/ 6382870 w 7632700"/>
              <a:gd name="connsiteY2" fmla="*/ 3388659 h 6858000"/>
              <a:gd name="connsiteX3" fmla="*/ 7620000 w 7632700"/>
              <a:gd name="connsiteY3" fmla="*/ 6858000 h 6858000"/>
              <a:gd name="connsiteX4" fmla="*/ 0 w 7632700"/>
              <a:gd name="connsiteY4" fmla="*/ 6858000 h 6858000"/>
              <a:gd name="connsiteX5" fmla="*/ 0 w 7632700"/>
              <a:gd name="connsiteY5" fmla="*/ 0 h 6858000"/>
              <a:gd name="connsiteX0" fmla="*/ 0 w 7632700"/>
              <a:gd name="connsiteY0" fmla="*/ 0 h 6858000"/>
              <a:gd name="connsiteX1" fmla="*/ 7632700 w 7632700"/>
              <a:gd name="connsiteY1" fmla="*/ 3175 h 6858000"/>
              <a:gd name="connsiteX2" fmla="*/ 6382870 w 7632700"/>
              <a:gd name="connsiteY2" fmla="*/ 3388659 h 6858000"/>
              <a:gd name="connsiteX3" fmla="*/ 7620000 w 7632700"/>
              <a:gd name="connsiteY3" fmla="*/ 6858000 h 6858000"/>
              <a:gd name="connsiteX4" fmla="*/ 0 w 7632700"/>
              <a:gd name="connsiteY4" fmla="*/ 6858000 h 6858000"/>
              <a:gd name="connsiteX5" fmla="*/ 0 w 7632700"/>
              <a:gd name="connsiteY5" fmla="*/ 0 h 6858000"/>
              <a:gd name="connsiteX0" fmla="*/ 0 w 7632700"/>
              <a:gd name="connsiteY0" fmla="*/ 0 h 6858000"/>
              <a:gd name="connsiteX1" fmla="*/ 7632700 w 7632700"/>
              <a:gd name="connsiteY1" fmla="*/ 3175 h 6858000"/>
              <a:gd name="connsiteX2" fmla="*/ 6382870 w 7632700"/>
              <a:gd name="connsiteY2" fmla="*/ 3388659 h 6858000"/>
              <a:gd name="connsiteX3" fmla="*/ 7620000 w 7632700"/>
              <a:gd name="connsiteY3" fmla="*/ 6858000 h 6858000"/>
              <a:gd name="connsiteX4" fmla="*/ 0 w 7632700"/>
              <a:gd name="connsiteY4" fmla="*/ 6858000 h 6858000"/>
              <a:gd name="connsiteX5" fmla="*/ 0 w 7632700"/>
              <a:gd name="connsiteY5" fmla="*/ 0 h 6858000"/>
              <a:gd name="connsiteX0" fmla="*/ 0 w 7632700"/>
              <a:gd name="connsiteY0" fmla="*/ 0 h 6858000"/>
              <a:gd name="connsiteX1" fmla="*/ 7632700 w 7632700"/>
              <a:gd name="connsiteY1" fmla="*/ 3175 h 6858000"/>
              <a:gd name="connsiteX2" fmla="*/ 6382870 w 7632700"/>
              <a:gd name="connsiteY2" fmla="*/ 3388659 h 6858000"/>
              <a:gd name="connsiteX3" fmla="*/ 7620000 w 7632700"/>
              <a:gd name="connsiteY3" fmla="*/ 6858000 h 6858000"/>
              <a:gd name="connsiteX4" fmla="*/ 0 w 7632700"/>
              <a:gd name="connsiteY4" fmla="*/ 6858000 h 6858000"/>
              <a:gd name="connsiteX5" fmla="*/ 0 w 7632700"/>
              <a:gd name="connsiteY5" fmla="*/ 0 h 6858000"/>
              <a:gd name="connsiteX0" fmla="*/ 0 w 7632700"/>
              <a:gd name="connsiteY0" fmla="*/ 0 h 6858000"/>
              <a:gd name="connsiteX1" fmla="*/ 7632700 w 7632700"/>
              <a:gd name="connsiteY1" fmla="*/ 3175 h 6858000"/>
              <a:gd name="connsiteX2" fmla="*/ 6382870 w 7632700"/>
              <a:gd name="connsiteY2" fmla="*/ 3388659 h 6858000"/>
              <a:gd name="connsiteX3" fmla="*/ 7620000 w 7632700"/>
              <a:gd name="connsiteY3" fmla="*/ 6858000 h 6858000"/>
              <a:gd name="connsiteX4" fmla="*/ 0 w 7632700"/>
              <a:gd name="connsiteY4" fmla="*/ 6858000 h 6858000"/>
              <a:gd name="connsiteX5" fmla="*/ 0 w 7632700"/>
              <a:gd name="connsiteY5" fmla="*/ 0 h 6858000"/>
              <a:gd name="connsiteX0" fmla="*/ 0 w 7632700"/>
              <a:gd name="connsiteY0" fmla="*/ 0 h 6858000"/>
              <a:gd name="connsiteX1" fmla="*/ 7632700 w 7632700"/>
              <a:gd name="connsiteY1" fmla="*/ 3175 h 6858000"/>
              <a:gd name="connsiteX2" fmla="*/ 6382870 w 7632700"/>
              <a:gd name="connsiteY2" fmla="*/ 3388659 h 6858000"/>
              <a:gd name="connsiteX3" fmla="*/ 7620000 w 7632700"/>
              <a:gd name="connsiteY3" fmla="*/ 6858000 h 6858000"/>
              <a:gd name="connsiteX4" fmla="*/ 0 w 7632700"/>
              <a:gd name="connsiteY4" fmla="*/ 6858000 h 6858000"/>
              <a:gd name="connsiteX5" fmla="*/ 0 w 7632700"/>
              <a:gd name="connsiteY5" fmla="*/ 0 h 6858000"/>
              <a:gd name="connsiteX0" fmla="*/ 0 w 7632700"/>
              <a:gd name="connsiteY0" fmla="*/ 0 h 6858000"/>
              <a:gd name="connsiteX1" fmla="*/ 7632700 w 7632700"/>
              <a:gd name="connsiteY1" fmla="*/ 3175 h 6858000"/>
              <a:gd name="connsiteX2" fmla="*/ 6382870 w 7632700"/>
              <a:gd name="connsiteY2" fmla="*/ 3388659 h 6858000"/>
              <a:gd name="connsiteX3" fmla="*/ 7620000 w 7632700"/>
              <a:gd name="connsiteY3" fmla="*/ 6858000 h 6858000"/>
              <a:gd name="connsiteX4" fmla="*/ 0 w 7632700"/>
              <a:gd name="connsiteY4" fmla="*/ 6858000 h 6858000"/>
              <a:gd name="connsiteX5" fmla="*/ 0 w 7632700"/>
              <a:gd name="connsiteY5" fmla="*/ 0 h 6858000"/>
              <a:gd name="connsiteX0" fmla="*/ 0 w 7632700"/>
              <a:gd name="connsiteY0" fmla="*/ 0 h 6858000"/>
              <a:gd name="connsiteX1" fmla="*/ 7632700 w 7632700"/>
              <a:gd name="connsiteY1" fmla="*/ 3175 h 6858000"/>
              <a:gd name="connsiteX2" fmla="*/ 6382870 w 7632700"/>
              <a:gd name="connsiteY2" fmla="*/ 3388659 h 6858000"/>
              <a:gd name="connsiteX3" fmla="*/ 7620000 w 7632700"/>
              <a:gd name="connsiteY3" fmla="*/ 6858000 h 6858000"/>
              <a:gd name="connsiteX4" fmla="*/ 0 w 7632700"/>
              <a:gd name="connsiteY4" fmla="*/ 6858000 h 6858000"/>
              <a:gd name="connsiteX5" fmla="*/ 0 w 7632700"/>
              <a:gd name="connsiteY5" fmla="*/ 0 h 6858000"/>
              <a:gd name="connsiteX0" fmla="*/ 0 w 7632700"/>
              <a:gd name="connsiteY0" fmla="*/ 0 h 6858000"/>
              <a:gd name="connsiteX1" fmla="*/ 7632700 w 7632700"/>
              <a:gd name="connsiteY1" fmla="*/ 3175 h 6858000"/>
              <a:gd name="connsiteX2" fmla="*/ 6405095 w 7632700"/>
              <a:gd name="connsiteY2" fmla="*/ 3372784 h 6858000"/>
              <a:gd name="connsiteX3" fmla="*/ 7620000 w 7632700"/>
              <a:gd name="connsiteY3" fmla="*/ 6858000 h 6858000"/>
              <a:gd name="connsiteX4" fmla="*/ 0 w 7632700"/>
              <a:gd name="connsiteY4" fmla="*/ 6858000 h 6858000"/>
              <a:gd name="connsiteX5" fmla="*/ 0 w 7632700"/>
              <a:gd name="connsiteY5" fmla="*/ 0 h 6858000"/>
              <a:gd name="connsiteX0" fmla="*/ 0 w 7632700"/>
              <a:gd name="connsiteY0" fmla="*/ 0 h 6858000"/>
              <a:gd name="connsiteX1" fmla="*/ 7632700 w 7632700"/>
              <a:gd name="connsiteY1" fmla="*/ 3175 h 6858000"/>
              <a:gd name="connsiteX2" fmla="*/ 6405095 w 7632700"/>
              <a:gd name="connsiteY2" fmla="*/ 3372784 h 6858000"/>
              <a:gd name="connsiteX3" fmla="*/ 7620000 w 7632700"/>
              <a:gd name="connsiteY3" fmla="*/ 6858000 h 6858000"/>
              <a:gd name="connsiteX4" fmla="*/ 0 w 7632700"/>
              <a:gd name="connsiteY4" fmla="*/ 6858000 h 6858000"/>
              <a:gd name="connsiteX5" fmla="*/ 0 w 7632700"/>
              <a:gd name="connsiteY5" fmla="*/ 0 h 6858000"/>
              <a:gd name="connsiteX0" fmla="*/ 0 w 7632700"/>
              <a:gd name="connsiteY0" fmla="*/ 0 h 6858000"/>
              <a:gd name="connsiteX1" fmla="*/ 7632700 w 7632700"/>
              <a:gd name="connsiteY1" fmla="*/ 3175 h 6858000"/>
              <a:gd name="connsiteX2" fmla="*/ 6405095 w 7632700"/>
              <a:gd name="connsiteY2" fmla="*/ 3372784 h 6858000"/>
              <a:gd name="connsiteX3" fmla="*/ 7620000 w 7632700"/>
              <a:gd name="connsiteY3" fmla="*/ 6858000 h 6858000"/>
              <a:gd name="connsiteX4" fmla="*/ 0 w 7632700"/>
              <a:gd name="connsiteY4" fmla="*/ 6858000 h 6858000"/>
              <a:gd name="connsiteX5" fmla="*/ 0 w 76327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2700" h="6858000">
                <a:moveTo>
                  <a:pt x="0" y="0"/>
                </a:moveTo>
                <a:lnTo>
                  <a:pt x="7632700" y="3175"/>
                </a:lnTo>
                <a:cubicBezTo>
                  <a:pt x="7257675" y="524062"/>
                  <a:pt x="6422091" y="1473947"/>
                  <a:pt x="6405095" y="3372784"/>
                </a:cubicBezTo>
                <a:cubicBezTo>
                  <a:pt x="6388847" y="4818156"/>
                  <a:pt x="7004423" y="6133353"/>
                  <a:pt x="7620000" y="6858000"/>
                </a:cubicBezTo>
                <a:lnTo>
                  <a:pt x="0" y="6858000"/>
                </a:lnTo>
                <a:lnTo>
                  <a:pt x="0" y="0"/>
                </a:lnTo>
                <a:close/>
              </a:path>
            </a:pathLst>
          </a:custGeom>
          <a:pattFill prst="pct5">
            <a:fgClr>
              <a:schemeClr val="accent1"/>
            </a:fgClr>
            <a:bgClr>
              <a:schemeClr val="bg1"/>
            </a:bgClr>
          </a:pattFill>
          <a:ln>
            <a:noFill/>
          </a:ln>
        </p:spPr>
        <p:txBody>
          <a:bodyPr lIns="0" anchor="ctr" anchorCtr="0"/>
          <a:lstStyle>
            <a:lvl1pPr marL="0" marR="0" indent="0" algn="ctr" defTabSz="914400" rtl="0" eaLnBrk="0" fontAlgn="base" latinLnBrk="0" hangingPunct="0">
              <a:lnSpc>
                <a:spcPct val="100000"/>
              </a:lnSpc>
              <a:spcBef>
                <a:spcPct val="20000"/>
              </a:spcBef>
              <a:spcAft>
                <a:spcPct val="0"/>
              </a:spcAft>
              <a:buClr>
                <a:schemeClr val="tx2"/>
              </a:buClr>
              <a:buSzTx/>
              <a:buFontTx/>
              <a:buNone/>
              <a:tabLst/>
              <a:defRPr sz="1200"/>
            </a:lvl1pPr>
          </a:lstStyle>
          <a:p>
            <a:pPr marL="0" marR="0" lvl="0" indent="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tabLst/>
              <a:defRPr/>
            </a:pPr>
            <a:r>
              <a:rPr lang="en-US" noProof="0"/>
              <a:t>Click icon to add picture</a:t>
            </a:r>
          </a:p>
        </p:txBody>
      </p:sp>
      <p:sp>
        <p:nvSpPr>
          <p:cNvPr id="9" name="Text Placeholder 2">
            <a:extLst>
              <a:ext uri="{FF2B5EF4-FFF2-40B4-BE49-F238E27FC236}">
                <a16:creationId xmlns:a16="http://schemas.microsoft.com/office/drawing/2014/main" id="{F22349C4-E7B0-ED42-A08D-97D17EB34CC2}"/>
              </a:ext>
            </a:extLst>
          </p:cNvPr>
          <p:cNvSpPr>
            <a:spLocks noGrp="1"/>
          </p:cNvSpPr>
          <p:nvPr>
            <p:ph type="body" sz="quarter" idx="10"/>
          </p:nvPr>
        </p:nvSpPr>
        <p:spPr>
          <a:xfrm>
            <a:off x="685800" y="5943600"/>
            <a:ext cx="11506200" cy="457200"/>
          </a:xfrm>
          <a:solidFill>
            <a:schemeClr val="accent3"/>
          </a:solidFill>
        </p:spPr>
        <p:txBody>
          <a:bodyPr lIns="182880" rIns="182880" anchor="ctr" anchorCtr="0"/>
          <a:lstStyle>
            <a:lvl1pPr marL="0" indent="0">
              <a:buNone/>
              <a:defRPr sz="1200" baseline="0">
                <a:solidFill>
                  <a:schemeClr val="bg1"/>
                </a:solidFill>
              </a:defRPr>
            </a:lvl1pPr>
            <a:lvl2pPr>
              <a:defRPr sz="1200" baseline="0">
                <a:solidFill>
                  <a:schemeClr val="bg1"/>
                </a:solidFill>
              </a:defRPr>
            </a:lvl2pPr>
            <a:lvl3pPr>
              <a:defRPr sz="1200" baseline="0">
                <a:solidFill>
                  <a:schemeClr val="bg1"/>
                </a:solidFill>
              </a:defRPr>
            </a:lvl3pPr>
            <a:lvl4pPr>
              <a:defRPr sz="1200" baseline="0">
                <a:solidFill>
                  <a:schemeClr val="bg1"/>
                </a:solidFill>
              </a:defRPr>
            </a:lvl4pPr>
            <a:lvl5pPr>
              <a:defRPr sz="1200" baseline="0">
                <a:solidFill>
                  <a:schemeClr val="bg1"/>
                </a:solidFill>
              </a:defRPr>
            </a:lvl5pPr>
          </a:lstStyle>
          <a:p>
            <a:pPr lvl="0"/>
            <a:r>
              <a:rPr lang="en-US"/>
              <a:t>Click to edit</a:t>
            </a:r>
          </a:p>
        </p:txBody>
      </p:sp>
    </p:spTree>
    <p:extLst>
      <p:ext uri="{BB962C8B-B14F-4D97-AF65-F5344CB8AC3E}">
        <p14:creationId xmlns:p14="http://schemas.microsoft.com/office/powerpoint/2010/main" val="3819530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Solid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E1921D-E316-4493-8E30-A3FEC846C794}"/>
              </a:ext>
            </a:extLst>
          </p:cNvPr>
          <p:cNvSpPr/>
          <p:nvPr userDrawn="1"/>
        </p:nvSpPr>
        <p:spPr>
          <a:xfrm>
            <a:off x="0" y="0"/>
            <a:ext cx="12192000" cy="686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Rectangle 5">
            <a:extLst>
              <a:ext uri="{FF2B5EF4-FFF2-40B4-BE49-F238E27FC236}">
                <a16:creationId xmlns:a16="http://schemas.microsoft.com/office/drawing/2014/main" id="{F3E71B53-6202-4226-A3DF-0497F77204D1}"/>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2466" name="Rectangle 2"/>
          <p:cNvSpPr>
            <a:spLocks noGrp="1" noChangeArrowheads="1"/>
          </p:cNvSpPr>
          <p:nvPr>
            <p:ph type="ctrTitle"/>
          </p:nvPr>
        </p:nvSpPr>
        <p:spPr>
          <a:xfrm>
            <a:off x="603504" y="685800"/>
            <a:ext cx="10972800" cy="5486400"/>
          </a:xfrm>
          <a:prstGeom prst="rect">
            <a:avLst/>
          </a:prstGeom>
        </p:spPr>
        <p:txBody>
          <a:bodyPr anchor="ctr" anchorCtr="0"/>
          <a:lstStyle>
            <a:lvl1pPr algn="ctr">
              <a:defRPr sz="6000">
                <a:solidFill>
                  <a:schemeClr val="bg1"/>
                </a:solidFill>
              </a:defRPr>
            </a:lvl1pPr>
          </a:lstStyle>
          <a:p>
            <a:r>
              <a:rPr lang="en-US"/>
              <a:t>Click to edit</a:t>
            </a:r>
          </a:p>
        </p:txBody>
      </p:sp>
    </p:spTree>
    <p:extLst>
      <p:ext uri="{BB962C8B-B14F-4D97-AF65-F5344CB8AC3E}">
        <p14:creationId xmlns:p14="http://schemas.microsoft.com/office/powerpoint/2010/main" val="241066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90E9B4AD-C243-431A-ACEA-15DC1BF273C8}"/>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3" name="Content Placeholder 2"/>
          <p:cNvSpPr>
            <a:spLocks noGrp="1"/>
          </p:cNvSpPr>
          <p:nvPr>
            <p:ph idx="1" hasCustomPrompt="1"/>
          </p:nvPr>
        </p:nvSpPr>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8E3564E1-E9F2-4198-8C24-5CB9CCD06EEF}"/>
              </a:ext>
            </a:extLst>
          </p:cNvPr>
          <p:cNvSpPr>
            <a:spLocks noGrp="1"/>
          </p:cNvSpPr>
          <p:nvPr>
            <p:ph type="sldNum" sz="quarter" idx="10"/>
          </p:nvPr>
        </p:nvSpPr>
        <p:spPr>
          <a:xfrm>
            <a:off x="1588" y="6096000"/>
            <a:ext cx="508000" cy="381000"/>
          </a:xfrm>
        </p:spPr>
        <p:txBody>
          <a:bodyPr/>
          <a:lstStyle>
            <a:lvl1pPr>
              <a:defRPr/>
            </a:lvl1pPr>
          </a:lstStyle>
          <a:p>
            <a:pPr>
              <a:defRPr/>
            </a:pPr>
            <a:fld id="{9EFD7A4D-0911-40FB-9BF8-31779FF32D48}" type="slidenum">
              <a:rPr lang="en-US"/>
              <a:pPr>
                <a:defRPr/>
              </a:pPr>
              <a:t>‹#›</a:t>
            </a:fld>
            <a:endParaRPr lang="en-US"/>
          </a:p>
        </p:txBody>
      </p:sp>
      <p:sp>
        <p:nvSpPr>
          <p:cNvPr id="9" name="Text Placeholder 2">
            <a:extLst>
              <a:ext uri="{FF2B5EF4-FFF2-40B4-BE49-F238E27FC236}">
                <a16:creationId xmlns:a16="http://schemas.microsoft.com/office/drawing/2014/main" id="{4F6531F9-A486-7247-BEF4-962CEB76FB5A}"/>
              </a:ext>
            </a:extLst>
          </p:cNvPr>
          <p:cNvSpPr>
            <a:spLocks noGrp="1"/>
          </p:cNvSpPr>
          <p:nvPr>
            <p:ph type="body" sz="quarter" idx="32" hasCustomPrompt="1"/>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Click to edit</a:t>
            </a:r>
          </a:p>
        </p:txBody>
      </p:sp>
      <p:cxnSp>
        <p:nvCxnSpPr>
          <p:cNvPr id="10" name="Straight Connector 9">
            <a:extLst>
              <a:ext uri="{FF2B5EF4-FFF2-40B4-BE49-F238E27FC236}">
                <a16:creationId xmlns:a16="http://schemas.microsoft.com/office/drawing/2014/main" id="{9FFAF6F6-F89C-5E4E-9448-607529863A9D}"/>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6D25010-03EF-8D48-974F-7B73447237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1398424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13" name="Rectangle 5">
            <a:extLst>
              <a:ext uri="{FF2B5EF4-FFF2-40B4-BE49-F238E27FC236}">
                <a16:creationId xmlns:a16="http://schemas.microsoft.com/office/drawing/2014/main" id="{E9018284-CAC7-43A4-B8D0-E7B64B743675}"/>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7" name="Text Placeholder 4"/>
          <p:cNvSpPr>
            <a:spLocks noGrp="1"/>
          </p:cNvSpPr>
          <p:nvPr>
            <p:ph type="body" idx="1" hasCustomPrompt="1"/>
          </p:nvPr>
        </p:nvSpPr>
        <p:spPr>
          <a:xfrm>
            <a:off x="609600" y="1535113"/>
            <a:ext cx="5386917" cy="639762"/>
          </a:xfrm>
        </p:spPr>
        <p:txBody>
          <a:bodyPr/>
          <a:lstStyle>
            <a:lvl1pPr marL="0" indent="0">
              <a:buNone/>
              <a:defRPr b="1">
                <a:solidFill>
                  <a:schemeClr val="accent4"/>
                </a:solidFill>
              </a:defRPr>
            </a:lvl1pPr>
          </a:lstStyle>
          <a:p>
            <a:pPr lvl="0"/>
            <a:r>
              <a:rPr lang="en-US"/>
              <a:t>Click to edit</a:t>
            </a:r>
          </a:p>
        </p:txBody>
      </p:sp>
      <p:sp>
        <p:nvSpPr>
          <p:cNvPr id="8" name="Content Placeholder 5"/>
          <p:cNvSpPr>
            <a:spLocks noGrp="1"/>
          </p:cNvSpPr>
          <p:nvPr>
            <p:ph sz="half" idx="2" hasCustomPrompt="1"/>
          </p:nvPr>
        </p:nvSpPr>
        <p:spPr>
          <a:xfrm>
            <a:off x="609600" y="2174876"/>
            <a:ext cx="5386917" cy="3616325"/>
          </a:xfrm>
        </p:spPr>
        <p:txBody>
          <a:bodyPr/>
          <a:lstStyle/>
          <a:p>
            <a:pPr lvl="0"/>
            <a:r>
              <a:rPr lang="en-US"/>
              <a:t>Click to edit</a:t>
            </a:r>
          </a:p>
        </p:txBody>
      </p:sp>
      <p:sp>
        <p:nvSpPr>
          <p:cNvPr id="9" name="Text Placeholder 6"/>
          <p:cNvSpPr>
            <a:spLocks noGrp="1"/>
          </p:cNvSpPr>
          <p:nvPr>
            <p:ph type="body" sz="quarter" idx="3" hasCustomPrompt="1"/>
          </p:nvPr>
        </p:nvSpPr>
        <p:spPr>
          <a:xfrm>
            <a:off x="6193368" y="1535113"/>
            <a:ext cx="5389033" cy="639762"/>
          </a:xfrm>
        </p:spPr>
        <p:txBody>
          <a:bodyPr/>
          <a:lstStyle>
            <a:lvl1pPr marL="0" indent="0">
              <a:buNone/>
              <a:defRPr b="1">
                <a:solidFill>
                  <a:schemeClr val="accent4"/>
                </a:solidFill>
              </a:defRPr>
            </a:lvl1pPr>
          </a:lstStyle>
          <a:p>
            <a:pPr lvl="0"/>
            <a:r>
              <a:rPr lang="en-US"/>
              <a:t>Click to edit</a:t>
            </a:r>
          </a:p>
        </p:txBody>
      </p:sp>
      <p:sp>
        <p:nvSpPr>
          <p:cNvPr id="10" name="Content Placeholder 7"/>
          <p:cNvSpPr>
            <a:spLocks noGrp="1"/>
          </p:cNvSpPr>
          <p:nvPr>
            <p:ph sz="quarter" idx="4" hasCustomPrompt="1"/>
          </p:nvPr>
        </p:nvSpPr>
        <p:spPr>
          <a:xfrm>
            <a:off x="6193368" y="2174876"/>
            <a:ext cx="5389033" cy="3616325"/>
          </a:xfrm>
        </p:spPr>
        <p:txBody>
          <a:bodyPr/>
          <a:lstStyle/>
          <a:p>
            <a:pPr lvl="0"/>
            <a:r>
              <a:rPr lang="en-US"/>
              <a:t>Click to edit</a:t>
            </a:r>
          </a:p>
        </p:txBody>
      </p:sp>
      <p:sp>
        <p:nvSpPr>
          <p:cNvPr id="14" name="Slide Number Placeholder 4">
            <a:extLst>
              <a:ext uri="{FF2B5EF4-FFF2-40B4-BE49-F238E27FC236}">
                <a16:creationId xmlns:a16="http://schemas.microsoft.com/office/drawing/2014/main" id="{886D61FE-F14B-4CD3-B4C7-B77AEBB8289C}"/>
              </a:ext>
            </a:extLst>
          </p:cNvPr>
          <p:cNvSpPr>
            <a:spLocks noGrp="1"/>
          </p:cNvSpPr>
          <p:nvPr>
            <p:ph type="sldNum" sz="quarter" idx="10"/>
          </p:nvPr>
        </p:nvSpPr>
        <p:spPr>
          <a:xfrm>
            <a:off x="1588" y="6096000"/>
            <a:ext cx="508000" cy="381000"/>
          </a:xfrm>
        </p:spPr>
        <p:txBody>
          <a:bodyPr/>
          <a:lstStyle>
            <a:lvl1pPr>
              <a:defRPr/>
            </a:lvl1pPr>
          </a:lstStyle>
          <a:p>
            <a:pPr>
              <a:defRPr/>
            </a:pPr>
            <a:fld id="{A2E88CF3-92C7-41FE-B72E-1A0B4378705F}" type="slidenum">
              <a:rPr lang="en-US"/>
              <a:pPr>
                <a:defRPr/>
              </a:pPr>
              <a:t>‹#›</a:t>
            </a:fld>
            <a:endParaRPr lang="en-US"/>
          </a:p>
        </p:txBody>
      </p:sp>
      <p:sp>
        <p:nvSpPr>
          <p:cNvPr id="15" name="Text Placeholder 2">
            <a:extLst>
              <a:ext uri="{FF2B5EF4-FFF2-40B4-BE49-F238E27FC236}">
                <a16:creationId xmlns:a16="http://schemas.microsoft.com/office/drawing/2014/main" id="{BD6688A0-E4D8-F64A-83C5-B12B3222C45F}"/>
              </a:ext>
            </a:extLst>
          </p:cNvPr>
          <p:cNvSpPr>
            <a:spLocks noGrp="1"/>
          </p:cNvSpPr>
          <p:nvPr>
            <p:ph type="body" sz="quarter" idx="32" hasCustomPrompt="1"/>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Click to edit</a:t>
            </a:r>
          </a:p>
        </p:txBody>
      </p:sp>
      <p:cxnSp>
        <p:nvCxnSpPr>
          <p:cNvPr id="16" name="Straight Connector 15">
            <a:extLst>
              <a:ext uri="{FF2B5EF4-FFF2-40B4-BE49-F238E27FC236}">
                <a16:creationId xmlns:a16="http://schemas.microsoft.com/office/drawing/2014/main" id="{C0A1F631-97D9-BF40-AA0C-128E1FBA644E}"/>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AC48D15-9654-DC4D-80B4-C218C93375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3758688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91939C33-FAF3-45B6-B81F-7FF30AF63C96}"/>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 name="Slide Number Placeholder 4">
            <a:extLst>
              <a:ext uri="{FF2B5EF4-FFF2-40B4-BE49-F238E27FC236}">
                <a16:creationId xmlns:a16="http://schemas.microsoft.com/office/drawing/2014/main" id="{D8DF5401-0984-4736-B72D-6A7FCA894B36}"/>
              </a:ext>
            </a:extLst>
          </p:cNvPr>
          <p:cNvSpPr>
            <a:spLocks noGrp="1"/>
          </p:cNvSpPr>
          <p:nvPr>
            <p:ph type="sldNum" sz="quarter" idx="10"/>
          </p:nvPr>
        </p:nvSpPr>
        <p:spPr>
          <a:xfrm>
            <a:off x="1588" y="6096000"/>
            <a:ext cx="508000" cy="381000"/>
          </a:xfrm>
        </p:spPr>
        <p:txBody>
          <a:bodyPr/>
          <a:lstStyle>
            <a:lvl1pPr>
              <a:defRPr/>
            </a:lvl1pPr>
          </a:lstStyle>
          <a:p>
            <a:pPr>
              <a:defRPr/>
            </a:pPr>
            <a:fld id="{C172A008-134C-4A02-9B07-6A6E85BEF738}" type="slidenum">
              <a:rPr lang="en-US"/>
              <a:pPr>
                <a:defRPr/>
              </a:pPr>
              <a:t>‹#›</a:t>
            </a:fld>
            <a:endParaRPr lang="en-US"/>
          </a:p>
        </p:txBody>
      </p:sp>
      <p:sp>
        <p:nvSpPr>
          <p:cNvPr id="7" name="Text Placeholder 2">
            <a:extLst>
              <a:ext uri="{FF2B5EF4-FFF2-40B4-BE49-F238E27FC236}">
                <a16:creationId xmlns:a16="http://schemas.microsoft.com/office/drawing/2014/main" id="{0D52DA54-B2FC-5940-958C-A437F14B0938}"/>
              </a:ext>
            </a:extLst>
          </p:cNvPr>
          <p:cNvSpPr>
            <a:spLocks noGrp="1"/>
          </p:cNvSpPr>
          <p:nvPr>
            <p:ph type="body" sz="quarter" idx="32" hasCustomPrompt="1"/>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Click to edit</a:t>
            </a:r>
          </a:p>
        </p:txBody>
      </p:sp>
      <p:cxnSp>
        <p:nvCxnSpPr>
          <p:cNvPr id="8" name="Straight Connector 7">
            <a:extLst>
              <a:ext uri="{FF2B5EF4-FFF2-40B4-BE49-F238E27FC236}">
                <a16:creationId xmlns:a16="http://schemas.microsoft.com/office/drawing/2014/main" id="{4346D774-577B-6D42-A11C-B5FF5E8D0157}"/>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A01B3D2-C26D-F349-AF80-3D2DC3B80D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3463897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Blank">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91939C33-FAF3-45B6-B81F-7FF30AF63C96}"/>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 name="Slide Number Placeholder 4">
            <a:extLst>
              <a:ext uri="{FF2B5EF4-FFF2-40B4-BE49-F238E27FC236}">
                <a16:creationId xmlns:a16="http://schemas.microsoft.com/office/drawing/2014/main" id="{D8DF5401-0984-4736-B72D-6A7FCA894B36}"/>
              </a:ext>
            </a:extLst>
          </p:cNvPr>
          <p:cNvSpPr>
            <a:spLocks noGrp="1"/>
          </p:cNvSpPr>
          <p:nvPr>
            <p:ph type="sldNum" sz="quarter" idx="10"/>
          </p:nvPr>
        </p:nvSpPr>
        <p:spPr>
          <a:xfrm>
            <a:off x="1588" y="6096000"/>
            <a:ext cx="508000" cy="381000"/>
          </a:xfrm>
        </p:spPr>
        <p:txBody>
          <a:bodyPr/>
          <a:lstStyle>
            <a:lvl1pPr>
              <a:defRPr/>
            </a:lvl1pPr>
          </a:lstStyle>
          <a:p>
            <a:pPr>
              <a:defRPr/>
            </a:pPr>
            <a:fld id="{C172A008-134C-4A02-9B07-6A6E85BEF738}" type="slidenum">
              <a:rPr lang="en-US"/>
              <a:pPr>
                <a:defRPr/>
              </a:pPr>
              <a:t>‹#›</a:t>
            </a:fld>
            <a:endParaRPr lang="en-US"/>
          </a:p>
        </p:txBody>
      </p:sp>
      <p:sp>
        <p:nvSpPr>
          <p:cNvPr id="7" name="Text Placeholder 2">
            <a:extLst>
              <a:ext uri="{FF2B5EF4-FFF2-40B4-BE49-F238E27FC236}">
                <a16:creationId xmlns:a16="http://schemas.microsoft.com/office/drawing/2014/main" id="{0D52DA54-B2FC-5940-958C-A437F14B0938}"/>
              </a:ext>
            </a:extLst>
          </p:cNvPr>
          <p:cNvSpPr>
            <a:spLocks noGrp="1"/>
          </p:cNvSpPr>
          <p:nvPr>
            <p:ph type="body" sz="quarter" idx="32" hasCustomPrompt="1"/>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Click to edit</a:t>
            </a:r>
          </a:p>
        </p:txBody>
      </p:sp>
      <p:cxnSp>
        <p:nvCxnSpPr>
          <p:cNvPr id="8" name="Straight Connector 7">
            <a:extLst>
              <a:ext uri="{FF2B5EF4-FFF2-40B4-BE49-F238E27FC236}">
                <a16:creationId xmlns:a16="http://schemas.microsoft.com/office/drawing/2014/main" id="{4346D774-577B-6D42-A11C-B5FF5E8D0157}"/>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417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4BD308-B322-4974-BFAE-D5EB9EF78D87}"/>
              </a:ext>
            </a:extLst>
          </p:cNvPr>
          <p:cNvSpPr/>
          <p:nvPr userDrawn="1"/>
        </p:nvSpPr>
        <p:spPr>
          <a:xfrm>
            <a:off x="5797550" y="0"/>
            <a:ext cx="6394450" cy="6684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BAE57B75-18F7-46F1-BD91-D05200459F95}"/>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1" name="Picture Placeholder 2"/>
          <p:cNvSpPr>
            <a:spLocks noGrp="1"/>
          </p:cNvSpPr>
          <p:nvPr>
            <p:ph type="pic" sz="quarter" idx="12"/>
          </p:nvPr>
        </p:nvSpPr>
        <p:spPr>
          <a:xfrm>
            <a:off x="0" y="0"/>
            <a:ext cx="5797296" cy="6684264"/>
          </a:xfrm>
          <a:pattFill prst="pct10">
            <a:fgClr>
              <a:schemeClr val="accent1"/>
            </a:fgClr>
            <a:bgClr>
              <a:schemeClr val="bg1"/>
            </a:bgClr>
          </a:pattFill>
        </p:spPr>
        <p:txBody>
          <a:bodyPr tIns="3246120"/>
          <a:lstStyle>
            <a:lvl1pPr marL="0" indent="0" algn="ctr">
              <a:buNone/>
              <a:defRPr sz="1200"/>
            </a:lvl1pPr>
          </a:lstStyle>
          <a:p>
            <a:pPr lvl="0"/>
            <a:r>
              <a:rPr lang="en-US" noProof="0"/>
              <a:t>Click icon to add picture</a:t>
            </a:r>
          </a:p>
        </p:txBody>
      </p:sp>
      <p:sp>
        <p:nvSpPr>
          <p:cNvPr id="4" name="Text Placeholder 3"/>
          <p:cNvSpPr>
            <a:spLocks noGrp="1"/>
          </p:cNvSpPr>
          <p:nvPr>
            <p:ph type="body" sz="quarter" idx="13" hasCustomPrompt="1"/>
          </p:nvPr>
        </p:nvSpPr>
        <p:spPr>
          <a:xfrm>
            <a:off x="0" y="0"/>
            <a:ext cx="5797296" cy="3200400"/>
          </a:xfrm>
          <a:solidFill>
            <a:schemeClr val="accent1">
              <a:alpha val="75000"/>
            </a:schemeClr>
          </a:solidFill>
        </p:spPr>
        <p:txBody>
          <a:bodyPr lIns="612648" tIns="685800" rIns="457200"/>
          <a:lstStyle>
            <a:lvl1pPr marL="0" indent="0">
              <a:buNone/>
              <a:defRPr sz="4000">
                <a:solidFill>
                  <a:schemeClr val="bg1"/>
                </a:solidFill>
              </a:defRPr>
            </a:lvl1pPr>
          </a:lstStyle>
          <a:p>
            <a:pPr lvl="0"/>
            <a:r>
              <a:rPr lang="en-US"/>
              <a:t>Click to edit</a:t>
            </a:r>
          </a:p>
        </p:txBody>
      </p:sp>
      <p:sp>
        <p:nvSpPr>
          <p:cNvPr id="9" name="Slide Number Placeholder 4">
            <a:extLst>
              <a:ext uri="{FF2B5EF4-FFF2-40B4-BE49-F238E27FC236}">
                <a16:creationId xmlns:a16="http://schemas.microsoft.com/office/drawing/2014/main" id="{79B3D55D-A4E7-4551-9EF7-D456FB146AFD}"/>
              </a:ext>
            </a:extLst>
          </p:cNvPr>
          <p:cNvSpPr>
            <a:spLocks noGrp="1"/>
          </p:cNvSpPr>
          <p:nvPr>
            <p:ph type="sldNum" sz="quarter" idx="16"/>
          </p:nvPr>
        </p:nvSpPr>
        <p:spPr>
          <a:xfrm>
            <a:off x="1588" y="6096000"/>
            <a:ext cx="508000" cy="381000"/>
          </a:xfrm>
        </p:spPr>
        <p:txBody>
          <a:bodyPr/>
          <a:lstStyle>
            <a:lvl1pPr>
              <a:defRPr>
                <a:solidFill>
                  <a:schemeClr val="bg1"/>
                </a:solidFill>
              </a:defRPr>
            </a:lvl1pPr>
          </a:lstStyle>
          <a:p>
            <a:pPr>
              <a:defRPr/>
            </a:pPr>
            <a:fld id="{A97F6E82-7F08-4AF1-B027-4E64D0290D1E}" type="slidenum">
              <a:rPr lang="en-US"/>
              <a:pPr>
                <a:defRPr/>
              </a:pPr>
              <a:t>‹#›</a:t>
            </a:fld>
            <a:endParaRPr lang="en-US"/>
          </a:p>
        </p:txBody>
      </p:sp>
      <p:pic>
        <p:nvPicPr>
          <p:cNvPr id="12" name="Picture 11">
            <a:extLst>
              <a:ext uri="{FF2B5EF4-FFF2-40B4-BE49-F238E27FC236}">
                <a16:creationId xmlns:a16="http://schemas.microsoft.com/office/drawing/2014/main" id="{1F74B0E4-7759-E24F-A37D-63319B6DD6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
        <p:nvSpPr>
          <p:cNvPr id="3" name="Text Placeholder 2">
            <a:extLst>
              <a:ext uri="{FF2B5EF4-FFF2-40B4-BE49-F238E27FC236}">
                <a16:creationId xmlns:a16="http://schemas.microsoft.com/office/drawing/2014/main" id="{FFE9B722-4C46-1A46-A28B-A686F262E440}"/>
              </a:ext>
            </a:extLst>
          </p:cNvPr>
          <p:cNvSpPr>
            <a:spLocks noGrp="1"/>
          </p:cNvSpPr>
          <p:nvPr>
            <p:ph type="body" sz="quarter" idx="17"/>
          </p:nvPr>
        </p:nvSpPr>
        <p:spPr>
          <a:xfrm>
            <a:off x="6400800" y="685800"/>
            <a:ext cx="5257800" cy="599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246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4EA01A-FE24-4F83-A0A6-55461B7BE349}"/>
              </a:ext>
            </a:extLst>
          </p:cNvPr>
          <p:cNvSpPr/>
          <p:nvPr userDrawn="1"/>
        </p:nvSpPr>
        <p:spPr>
          <a:xfrm>
            <a:off x="0" y="0"/>
            <a:ext cx="1219200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5">
            <a:extLst>
              <a:ext uri="{FF2B5EF4-FFF2-40B4-BE49-F238E27FC236}">
                <a16:creationId xmlns:a16="http://schemas.microsoft.com/office/drawing/2014/main" id="{5AA5BB31-2881-4F7D-B381-437871B4AA7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2466" name="Rectangle 2"/>
          <p:cNvSpPr>
            <a:spLocks noGrp="1" noChangeArrowheads="1"/>
          </p:cNvSpPr>
          <p:nvPr>
            <p:ph type="ctrTitle"/>
          </p:nvPr>
        </p:nvSpPr>
        <p:spPr>
          <a:xfrm>
            <a:off x="607485" y="1065213"/>
            <a:ext cx="10972800" cy="3886200"/>
          </a:xfrm>
          <a:prstGeom prst="rect">
            <a:avLst/>
          </a:prstGeom>
        </p:spPr>
        <p:txBody>
          <a:bodyPr/>
          <a:lstStyle>
            <a:lvl1pPr algn="ctr">
              <a:defRPr sz="3600" i="1">
                <a:solidFill>
                  <a:schemeClr val="accent4"/>
                </a:solidFill>
              </a:defRPr>
            </a:lvl1pPr>
          </a:lstStyle>
          <a:p>
            <a:r>
              <a:rPr lang="en-US"/>
              <a:t>Click to edit</a:t>
            </a:r>
          </a:p>
        </p:txBody>
      </p:sp>
      <p:sp>
        <p:nvSpPr>
          <p:cNvPr id="62467" name="Rectangle 3"/>
          <p:cNvSpPr>
            <a:spLocks noGrp="1" noChangeArrowheads="1"/>
          </p:cNvSpPr>
          <p:nvPr>
            <p:ph type="subTitle" idx="1"/>
          </p:nvPr>
        </p:nvSpPr>
        <p:spPr>
          <a:xfrm>
            <a:off x="612648" y="5257800"/>
            <a:ext cx="10972800" cy="1143000"/>
          </a:xfrm>
        </p:spPr>
        <p:txBody>
          <a:bodyPr/>
          <a:lstStyle>
            <a:lvl1pPr marL="0" indent="0" algn="ctr">
              <a:buFont typeface="Wingdings" charset="2"/>
              <a:buNone/>
              <a:defRPr b="0">
                <a:solidFill>
                  <a:schemeClr val="tx1"/>
                </a:solidFill>
              </a:defRPr>
            </a:lvl1pPr>
          </a:lstStyle>
          <a:p>
            <a:r>
              <a:rPr lang="en-US"/>
              <a:t>Click to edit</a:t>
            </a:r>
          </a:p>
        </p:txBody>
      </p:sp>
    </p:spTree>
    <p:extLst>
      <p:ext uri="{BB962C8B-B14F-4D97-AF65-F5344CB8AC3E}">
        <p14:creationId xmlns:p14="http://schemas.microsoft.com/office/powerpoint/2010/main" val="3970808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4EA01A-FE24-4F83-A0A6-55461B7BE349}"/>
              </a:ext>
            </a:extLst>
          </p:cNvPr>
          <p:cNvSpPr/>
          <p:nvPr userDrawn="1"/>
        </p:nvSpPr>
        <p:spPr>
          <a:xfrm>
            <a:off x="0" y="0"/>
            <a:ext cx="12192000" cy="686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5">
            <a:extLst>
              <a:ext uri="{FF2B5EF4-FFF2-40B4-BE49-F238E27FC236}">
                <a16:creationId xmlns:a16="http://schemas.microsoft.com/office/drawing/2014/main" id="{5AA5BB31-2881-4F7D-B381-437871B4AA7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2466" name="Rectangle 2"/>
          <p:cNvSpPr>
            <a:spLocks noGrp="1" noChangeArrowheads="1"/>
          </p:cNvSpPr>
          <p:nvPr>
            <p:ph type="ctrTitle"/>
          </p:nvPr>
        </p:nvSpPr>
        <p:spPr>
          <a:xfrm>
            <a:off x="607485" y="1065213"/>
            <a:ext cx="10972800" cy="3886200"/>
          </a:xfrm>
          <a:prstGeom prst="rect">
            <a:avLst/>
          </a:prstGeom>
        </p:spPr>
        <p:txBody>
          <a:bodyPr/>
          <a:lstStyle>
            <a:lvl1pPr algn="ctr">
              <a:defRPr sz="3600" b="1" i="1">
                <a:solidFill>
                  <a:schemeClr val="accent1"/>
                </a:solidFill>
              </a:defRPr>
            </a:lvl1pPr>
          </a:lstStyle>
          <a:p>
            <a:r>
              <a:rPr lang="en-US"/>
              <a:t>Click to edit</a:t>
            </a:r>
          </a:p>
        </p:txBody>
      </p:sp>
      <p:sp>
        <p:nvSpPr>
          <p:cNvPr id="62467" name="Rectangle 3"/>
          <p:cNvSpPr>
            <a:spLocks noGrp="1" noChangeArrowheads="1"/>
          </p:cNvSpPr>
          <p:nvPr>
            <p:ph type="subTitle" idx="1"/>
          </p:nvPr>
        </p:nvSpPr>
        <p:spPr>
          <a:xfrm>
            <a:off x="612648" y="5257800"/>
            <a:ext cx="10972800" cy="1143000"/>
          </a:xfrm>
        </p:spPr>
        <p:txBody>
          <a:bodyPr/>
          <a:lstStyle>
            <a:lvl1pPr marL="0" indent="0" algn="ctr">
              <a:buFont typeface="Wingdings" charset="2"/>
              <a:buNone/>
              <a:defRPr b="0">
                <a:solidFill>
                  <a:schemeClr val="bg1"/>
                </a:solidFill>
              </a:defRPr>
            </a:lvl1pPr>
          </a:lstStyle>
          <a:p>
            <a:r>
              <a:rPr lang="en-US"/>
              <a:t>Click to edit</a:t>
            </a:r>
          </a:p>
        </p:txBody>
      </p:sp>
    </p:spTree>
    <p:extLst>
      <p:ext uri="{BB962C8B-B14F-4D97-AF65-F5344CB8AC3E}">
        <p14:creationId xmlns:p14="http://schemas.microsoft.com/office/powerpoint/2010/main" val="2339047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Ta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4EA01A-FE24-4F83-A0A6-55461B7BE349}"/>
              </a:ext>
            </a:extLst>
          </p:cNvPr>
          <p:cNvSpPr/>
          <p:nvPr userDrawn="1"/>
        </p:nvSpPr>
        <p:spPr>
          <a:xfrm>
            <a:off x="0" y="0"/>
            <a:ext cx="12192000" cy="6864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5">
            <a:extLst>
              <a:ext uri="{FF2B5EF4-FFF2-40B4-BE49-F238E27FC236}">
                <a16:creationId xmlns:a16="http://schemas.microsoft.com/office/drawing/2014/main" id="{5AA5BB31-2881-4F7D-B381-437871B4AA7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2466" name="Rectangle 2"/>
          <p:cNvSpPr>
            <a:spLocks noGrp="1" noChangeArrowheads="1"/>
          </p:cNvSpPr>
          <p:nvPr>
            <p:ph type="ctrTitle"/>
          </p:nvPr>
        </p:nvSpPr>
        <p:spPr>
          <a:xfrm>
            <a:off x="607485" y="1065213"/>
            <a:ext cx="10972800" cy="3886200"/>
          </a:xfrm>
          <a:prstGeom prst="rect">
            <a:avLst/>
          </a:prstGeom>
        </p:spPr>
        <p:txBody>
          <a:bodyPr/>
          <a:lstStyle>
            <a:lvl1pPr algn="ctr">
              <a:defRPr sz="3600" b="1" i="1">
                <a:solidFill>
                  <a:schemeClr val="accent1"/>
                </a:solidFill>
              </a:defRPr>
            </a:lvl1pPr>
          </a:lstStyle>
          <a:p>
            <a:r>
              <a:rPr lang="en-US"/>
              <a:t>Click to edit</a:t>
            </a:r>
          </a:p>
        </p:txBody>
      </p:sp>
      <p:sp>
        <p:nvSpPr>
          <p:cNvPr id="62467" name="Rectangle 3"/>
          <p:cNvSpPr>
            <a:spLocks noGrp="1" noChangeArrowheads="1"/>
          </p:cNvSpPr>
          <p:nvPr>
            <p:ph type="subTitle" idx="1"/>
          </p:nvPr>
        </p:nvSpPr>
        <p:spPr>
          <a:xfrm>
            <a:off x="612648" y="5257800"/>
            <a:ext cx="10972800" cy="1143000"/>
          </a:xfrm>
        </p:spPr>
        <p:txBody>
          <a:bodyPr/>
          <a:lstStyle>
            <a:lvl1pPr marL="0" indent="0" algn="ctr">
              <a:buFont typeface="Wingdings" charset="2"/>
              <a:buNone/>
              <a:defRPr b="0">
                <a:solidFill>
                  <a:schemeClr val="bg1"/>
                </a:solidFill>
              </a:defRPr>
            </a:lvl1pPr>
          </a:lstStyle>
          <a:p>
            <a:r>
              <a:rPr lang="en-US"/>
              <a:t>Click to edit</a:t>
            </a:r>
          </a:p>
        </p:txBody>
      </p:sp>
    </p:spTree>
    <p:extLst>
      <p:ext uri="{BB962C8B-B14F-4D97-AF65-F5344CB8AC3E}">
        <p14:creationId xmlns:p14="http://schemas.microsoft.com/office/powerpoint/2010/main" val="1152457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ver Box 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B4AD4-D99A-4E93-8062-B38A069A5259}"/>
              </a:ext>
            </a:extLst>
          </p:cNvPr>
          <p:cNvSpPr/>
          <p:nvPr userDrawn="1"/>
        </p:nvSpPr>
        <p:spPr>
          <a:xfrm>
            <a:off x="0" y="0"/>
            <a:ext cx="12192000"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1" name="Picture 10">
            <a:extLst>
              <a:ext uri="{FF2B5EF4-FFF2-40B4-BE49-F238E27FC236}">
                <a16:creationId xmlns:a16="http://schemas.microsoft.com/office/drawing/2014/main" id="{7148C722-1197-F147-A4BE-B18D3803E3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75150" y="2759075"/>
            <a:ext cx="3441700" cy="1168400"/>
          </a:xfrm>
          <a:prstGeom prst="rect">
            <a:avLst/>
          </a:prstGeom>
        </p:spPr>
      </p:pic>
      <p:sp>
        <p:nvSpPr>
          <p:cNvPr id="7" name="Rectangle 5">
            <a:extLst>
              <a:ext uri="{FF2B5EF4-FFF2-40B4-BE49-F238E27FC236}">
                <a16:creationId xmlns:a16="http://schemas.microsoft.com/office/drawing/2014/main" id="{E202E8D9-8CFB-564B-A810-9DAE1A74D573}"/>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Tree>
    <p:extLst>
      <p:ext uri="{BB962C8B-B14F-4D97-AF65-F5344CB8AC3E}">
        <p14:creationId xmlns:p14="http://schemas.microsoft.com/office/powerpoint/2010/main" val="186686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Arc 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F02BA8-4FA7-43F7-9A3F-60AC85DA3FA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2">
            <a:extLst>
              <a:ext uri="{FF2B5EF4-FFF2-40B4-BE49-F238E27FC236}">
                <a16:creationId xmlns:a16="http://schemas.microsoft.com/office/drawing/2014/main" id="{D7A55407-BE96-4648-82C4-408A0B58C2AC}"/>
              </a:ext>
            </a:extLst>
          </p:cNvPr>
          <p:cNvSpPr/>
          <p:nvPr userDrawn="1"/>
        </p:nvSpPr>
        <p:spPr>
          <a:xfrm>
            <a:off x="6400800" y="0"/>
            <a:ext cx="5791200" cy="6851650"/>
          </a:xfrm>
          <a:custGeom>
            <a:avLst/>
            <a:gdLst>
              <a:gd name="connsiteX0" fmla="*/ 0 w 4419600"/>
              <a:gd name="connsiteY0" fmla="*/ 0 h 6858000"/>
              <a:gd name="connsiteX1" fmla="*/ 4419600 w 4419600"/>
              <a:gd name="connsiteY1" fmla="*/ 0 h 6858000"/>
              <a:gd name="connsiteX2" fmla="*/ 4419600 w 4419600"/>
              <a:gd name="connsiteY2" fmla="*/ 6858000 h 6858000"/>
              <a:gd name="connsiteX3" fmla="*/ 0 w 4419600"/>
              <a:gd name="connsiteY3" fmla="*/ 6858000 h 6858000"/>
              <a:gd name="connsiteX4" fmla="*/ 0 w 4419600"/>
              <a:gd name="connsiteY4" fmla="*/ 0 h 6858000"/>
              <a:gd name="connsiteX0" fmla="*/ 1142198 w 5561798"/>
              <a:gd name="connsiteY0" fmla="*/ 0 h 6858000"/>
              <a:gd name="connsiteX1" fmla="*/ 5561798 w 5561798"/>
              <a:gd name="connsiteY1" fmla="*/ 0 h 6858000"/>
              <a:gd name="connsiteX2" fmla="*/ 5561798 w 5561798"/>
              <a:gd name="connsiteY2" fmla="*/ 6858000 h 6858000"/>
              <a:gd name="connsiteX3" fmla="*/ 1142198 w 5561798"/>
              <a:gd name="connsiteY3" fmla="*/ 6858000 h 6858000"/>
              <a:gd name="connsiteX4" fmla="*/ 1142198 w 5561798"/>
              <a:gd name="connsiteY4" fmla="*/ 0 h 6858000"/>
              <a:gd name="connsiteX0" fmla="*/ 1384656 w 5804256"/>
              <a:gd name="connsiteY0" fmla="*/ 0 h 6858000"/>
              <a:gd name="connsiteX1" fmla="*/ 5804256 w 5804256"/>
              <a:gd name="connsiteY1" fmla="*/ 0 h 6858000"/>
              <a:gd name="connsiteX2" fmla="*/ 5804256 w 5804256"/>
              <a:gd name="connsiteY2" fmla="*/ 6858000 h 6858000"/>
              <a:gd name="connsiteX3" fmla="*/ 1384656 w 5804256"/>
              <a:gd name="connsiteY3" fmla="*/ 6858000 h 6858000"/>
              <a:gd name="connsiteX4" fmla="*/ 1384656 w 5804256"/>
              <a:gd name="connsiteY4" fmla="*/ 0 h 6858000"/>
              <a:gd name="connsiteX0" fmla="*/ 1015376 w 5434976"/>
              <a:gd name="connsiteY0" fmla="*/ 0 h 6858000"/>
              <a:gd name="connsiteX1" fmla="*/ 5434976 w 5434976"/>
              <a:gd name="connsiteY1" fmla="*/ 0 h 6858000"/>
              <a:gd name="connsiteX2" fmla="*/ 5434976 w 5434976"/>
              <a:gd name="connsiteY2" fmla="*/ 6858000 h 6858000"/>
              <a:gd name="connsiteX3" fmla="*/ 1015376 w 5434976"/>
              <a:gd name="connsiteY3" fmla="*/ 6858000 h 6858000"/>
              <a:gd name="connsiteX4" fmla="*/ 1015376 w 5434976"/>
              <a:gd name="connsiteY4" fmla="*/ 0 h 6858000"/>
              <a:gd name="connsiteX0" fmla="*/ 1165645 w 5585245"/>
              <a:gd name="connsiteY0" fmla="*/ 0 h 6858000"/>
              <a:gd name="connsiteX1" fmla="*/ 5585245 w 5585245"/>
              <a:gd name="connsiteY1" fmla="*/ 0 h 6858000"/>
              <a:gd name="connsiteX2" fmla="*/ 5585245 w 5585245"/>
              <a:gd name="connsiteY2" fmla="*/ 6858000 h 6858000"/>
              <a:gd name="connsiteX3" fmla="*/ 1165645 w 5585245"/>
              <a:gd name="connsiteY3" fmla="*/ 6858000 h 6858000"/>
              <a:gd name="connsiteX4" fmla="*/ 1165645 w 5585245"/>
              <a:gd name="connsiteY4" fmla="*/ 0 h 6858000"/>
              <a:gd name="connsiteX0" fmla="*/ 1187641 w 5607241"/>
              <a:gd name="connsiteY0" fmla="*/ 0 h 6858000"/>
              <a:gd name="connsiteX1" fmla="*/ 5607241 w 5607241"/>
              <a:gd name="connsiteY1" fmla="*/ 0 h 6858000"/>
              <a:gd name="connsiteX2" fmla="*/ 5607241 w 5607241"/>
              <a:gd name="connsiteY2" fmla="*/ 6858000 h 6858000"/>
              <a:gd name="connsiteX3" fmla="*/ 1129890 w 5607241"/>
              <a:gd name="connsiteY3" fmla="*/ 6858000 h 6858000"/>
              <a:gd name="connsiteX4" fmla="*/ 1187641 w 5607241"/>
              <a:gd name="connsiteY4" fmla="*/ 0 h 6858000"/>
              <a:gd name="connsiteX0" fmla="*/ 1264672 w 5684272"/>
              <a:gd name="connsiteY0" fmla="*/ 0 h 6858000"/>
              <a:gd name="connsiteX1" fmla="*/ 5684272 w 5684272"/>
              <a:gd name="connsiteY1" fmla="*/ 0 h 6858000"/>
              <a:gd name="connsiteX2" fmla="*/ 5684272 w 5684272"/>
              <a:gd name="connsiteY2" fmla="*/ 6858000 h 6858000"/>
              <a:gd name="connsiteX3" fmla="*/ 1206921 w 5684272"/>
              <a:gd name="connsiteY3" fmla="*/ 6858000 h 6858000"/>
              <a:gd name="connsiteX4" fmla="*/ 1264672 w 5684272"/>
              <a:gd name="connsiteY4" fmla="*/ 0 h 6858000"/>
              <a:gd name="connsiteX0" fmla="*/ 1268634 w 5688234"/>
              <a:gd name="connsiteY0" fmla="*/ 0 h 6858000"/>
              <a:gd name="connsiteX1" fmla="*/ 5688234 w 5688234"/>
              <a:gd name="connsiteY1" fmla="*/ 0 h 6858000"/>
              <a:gd name="connsiteX2" fmla="*/ 5688234 w 5688234"/>
              <a:gd name="connsiteY2" fmla="*/ 6858000 h 6858000"/>
              <a:gd name="connsiteX3" fmla="*/ 1210883 w 5688234"/>
              <a:gd name="connsiteY3" fmla="*/ 6858000 h 6858000"/>
              <a:gd name="connsiteX4" fmla="*/ 1268634 w 5688234"/>
              <a:gd name="connsiteY4" fmla="*/ 0 h 6858000"/>
              <a:gd name="connsiteX0" fmla="*/ 1256691 w 5705166"/>
              <a:gd name="connsiteY0" fmla="*/ 9626 h 6858000"/>
              <a:gd name="connsiteX1" fmla="*/ 5705166 w 5705166"/>
              <a:gd name="connsiteY1" fmla="*/ 0 h 6858000"/>
              <a:gd name="connsiteX2" fmla="*/ 5705166 w 5705166"/>
              <a:gd name="connsiteY2" fmla="*/ 6858000 h 6858000"/>
              <a:gd name="connsiteX3" fmla="*/ 1227815 w 5705166"/>
              <a:gd name="connsiteY3" fmla="*/ 6858000 h 6858000"/>
              <a:gd name="connsiteX4" fmla="*/ 1256691 w 5705166"/>
              <a:gd name="connsiteY4" fmla="*/ 9626 h 6858000"/>
              <a:gd name="connsiteX0" fmla="*/ 1240778 w 5689253"/>
              <a:gd name="connsiteY0" fmla="*/ 9626 h 6858000"/>
              <a:gd name="connsiteX1" fmla="*/ 5689253 w 5689253"/>
              <a:gd name="connsiteY1" fmla="*/ 0 h 6858000"/>
              <a:gd name="connsiteX2" fmla="*/ 5689253 w 5689253"/>
              <a:gd name="connsiteY2" fmla="*/ 6858000 h 6858000"/>
              <a:gd name="connsiteX3" fmla="*/ 1211902 w 5689253"/>
              <a:gd name="connsiteY3" fmla="*/ 6858000 h 6858000"/>
              <a:gd name="connsiteX4" fmla="*/ 1240778 w 5689253"/>
              <a:gd name="connsiteY4" fmla="*/ 9626 h 6858000"/>
              <a:gd name="connsiteX0" fmla="*/ 1248777 w 5678002"/>
              <a:gd name="connsiteY0" fmla="*/ 9626 h 6858000"/>
              <a:gd name="connsiteX1" fmla="*/ 5678002 w 5678002"/>
              <a:gd name="connsiteY1" fmla="*/ 0 h 6858000"/>
              <a:gd name="connsiteX2" fmla="*/ 5678002 w 5678002"/>
              <a:gd name="connsiteY2" fmla="*/ 6858000 h 6858000"/>
              <a:gd name="connsiteX3" fmla="*/ 1200651 w 5678002"/>
              <a:gd name="connsiteY3" fmla="*/ 6858000 h 6858000"/>
              <a:gd name="connsiteX4" fmla="*/ 1248777 w 5678002"/>
              <a:gd name="connsiteY4" fmla="*/ 9626 h 6858000"/>
              <a:gd name="connsiteX0" fmla="*/ 1244768 w 5673993"/>
              <a:gd name="connsiteY0" fmla="*/ 9626 h 6867626"/>
              <a:gd name="connsiteX1" fmla="*/ 5673993 w 5673993"/>
              <a:gd name="connsiteY1" fmla="*/ 0 h 6867626"/>
              <a:gd name="connsiteX2" fmla="*/ 5673993 w 5673993"/>
              <a:gd name="connsiteY2" fmla="*/ 6858000 h 6867626"/>
              <a:gd name="connsiteX3" fmla="*/ 1206267 w 5673993"/>
              <a:gd name="connsiteY3" fmla="*/ 6867626 h 6867626"/>
              <a:gd name="connsiteX4" fmla="*/ 1244768 w 5673993"/>
              <a:gd name="connsiteY4" fmla="*/ 9626 h 6867626"/>
              <a:gd name="connsiteX0" fmla="*/ 1236807 w 5666032"/>
              <a:gd name="connsiteY0" fmla="*/ 9626 h 6877252"/>
              <a:gd name="connsiteX1" fmla="*/ 5666032 w 5666032"/>
              <a:gd name="connsiteY1" fmla="*/ 0 h 6877252"/>
              <a:gd name="connsiteX2" fmla="*/ 5666032 w 5666032"/>
              <a:gd name="connsiteY2" fmla="*/ 6858000 h 6877252"/>
              <a:gd name="connsiteX3" fmla="*/ 1217556 w 5666032"/>
              <a:gd name="connsiteY3" fmla="*/ 6877252 h 6877252"/>
              <a:gd name="connsiteX4" fmla="*/ 1236807 w 5666032"/>
              <a:gd name="connsiteY4" fmla="*/ 9626 h 6877252"/>
              <a:gd name="connsiteX0" fmla="*/ 1248776 w 5678001"/>
              <a:gd name="connsiteY0" fmla="*/ 9626 h 6886904"/>
              <a:gd name="connsiteX1" fmla="*/ 5678001 w 5678001"/>
              <a:gd name="connsiteY1" fmla="*/ 0 h 6886904"/>
              <a:gd name="connsiteX2" fmla="*/ 5678001 w 5678001"/>
              <a:gd name="connsiteY2" fmla="*/ 6858000 h 6886904"/>
              <a:gd name="connsiteX3" fmla="*/ 1200650 w 5678001"/>
              <a:gd name="connsiteY3" fmla="*/ 6886904 h 6886904"/>
              <a:gd name="connsiteX4" fmla="*/ 1248776 w 5678001"/>
              <a:gd name="connsiteY4" fmla="*/ 9626 h 6886904"/>
              <a:gd name="connsiteX0" fmla="*/ 1256854 w 5686079"/>
              <a:gd name="connsiteY0" fmla="*/ 9626 h 6877252"/>
              <a:gd name="connsiteX1" fmla="*/ 5686079 w 5686079"/>
              <a:gd name="connsiteY1" fmla="*/ 0 h 6877252"/>
              <a:gd name="connsiteX2" fmla="*/ 5686079 w 5686079"/>
              <a:gd name="connsiteY2" fmla="*/ 6858000 h 6877252"/>
              <a:gd name="connsiteX3" fmla="*/ 1189477 w 5686079"/>
              <a:gd name="connsiteY3" fmla="*/ 6877252 h 6877252"/>
              <a:gd name="connsiteX4" fmla="*/ 1256854 w 5686079"/>
              <a:gd name="connsiteY4" fmla="*/ 9626 h 6877252"/>
              <a:gd name="connsiteX0" fmla="*/ 1256854 w 5686079"/>
              <a:gd name="connsiteY0" fmla="*/ 9626 h 6877305"/>
              <a:gd name="connsiteX1" fmla="*/ 5686079 w 5686079"/>
              <a:gd name="connsiteY1" fmla="*/ 0 h 6877305"/>
              <a:gd name="connsiteX2" fmla="*/ 5686079 w 5686079"/>
              <a:gd name="connsiteY2" fmla="*/ 6877305 h 6877305"/>
              <a:gd name="connsiteX3" fmla="*/ 1189477 w 5686079"/>
              <a:gd name="connsiteY3" fmla="*/ 6877252 h 6877305"/>
              <a:gd name="connsiteX4" fmla="*/ 1256854 w 5686079"/>
              <a:gd name="connsiteY4" fmla="*/ 9626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0777 w 5708503"/>
              <a:gd name="connsiteY0" fmla="*/ 0 h 6877331"/>
              <a:gd name="connsiteX1" fmla="*/ 5708503 w 5708503"/>
              <a:gd name="connsiteY1" fmla="*/ 26 h 6877331"/>
              <a:gd name="connsiteX2" fmla="*/ 5708503 w 5708503"/>
              <a:gd name="connsiteY2" fmla="*/ 6877331 h 6877331"/>
              <a:gd name="connsiteX3" fmla="*/ 1211901 w 5708503"/>
              <a:gd name="connsiteY3" fmla="*/ 6877278 h 6877331"/>
              <a:gd name="connsiteX4" fmla="*/ 1240777 w 5708503"/>
              <a:gd name="connsiteY4" fmla="*/ 0 h 6877331"/>
              <a:gd name="connsiteX0" fmla="*/ 1240777 w 5718128"/>
              <a:gd name="connsiteY0" fmla="*/ 0 h 6877331"/>
              <a:gd name="connsiteX1" fmla="*/ 5718128 w 5718128"/>
              <a:gd name="connsiteY1" fmla="*/ 9679 h 6877331"/>
              <a:gd name="connsiteX2" fmla="*/ 5708503 w 5718128"/>
              <a:gd name="connsiteY2" fmla="*/ 6877331 h 6877331"/>
              <a:gd name="connsiteX3" fmla="*/ 1211901 w 5718128"/>
              <a:gd name="connsiteY3" fmla="*/ 6877278 h 6877331"/>
              <a:gd name="connsiteX4" fmla="*/ 1240777 w 5718128"/>
              <a:gd name="connsiteY4" fmla="*/ 0 h 6877331"/>
              <a:gd name="connsiteX0" fmla="*/ 1240777 w 5728180"/>
              <a:gd name="connsiteY0" fmla="*/ 0 h 6877331"/>
              <a:gd name="connsiteX1" fmla="*/ 5718128 w 5728180"/>
              <a:gd name="connsiteY1" fmla="*/ 9679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19331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9678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7 w 5728180"/>
              <a:gd name="connsiteY1" fmla="*/ 25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37378"/>
              <a:gd name="connsiteY0" fmla="*/ 0 h 6877331"/>
              <a:gd name="connsiteX1" fmla="*/ 5737378 w 5737378"/>
              <a:gd name="connsiteY1" fmla="*/ 9677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77331"/>
              <a:gd name="connsiteX1" fmla="*/ 5737378 w 5737378"/>
              <a:gd name="connsiteY1" fmla="*/ 24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86984"/>
              <a:gd name="connsiteX1" fmla="*/ 5737378 w 5737378"/>
              <a:gd name="connsiteY1" fmla="*/ 24 h 6886984"/>
              <a:gd name="connsiteX2" fmla="*/ 5727754 w 5737378"/>
              <a:gd name="connsiteY2" fmla="*/ 6886984 h 6886984"/>
              <a:gd name="connsiteX3" fmla="*/ 1211901 w 5737378"/>
              <a:gd name="connsiteY3" fmla="*/ 6877278 h 6886984"/>
              <a:gd name="connsiteX4" fmla="*/ 1240777 w 5737378"/>
              <a:gd name="connsiteY4" fmla="*/ 0 h 6886984"/>
              <a:gd name="connsiteX0" fmla="*/ 1240777 w 5771244"/>
              <a:gd name="connsiteY0" fmla="*/ 0 h 6886984"/>
              <a:gd name="connsiteX1" fmla="*/ 5771244 w 5771244"/>
              <a:gd name="connsiteY1" fmla="*/ 24 h 6886984"/>
              <a:gd name="connsiteX2" fmla="*/ 5727754 w 5771244"/>
              <a:gd name="connsiteY2" fmla="*/ 6886984 h 6886984"/>
              <a:gd name="connsiteX3" fmla="*/ 1211901 w 5771244"/>
              <a:gd name="connsiteY3" fmla="*/ 6877278 h 6886984"/>
              <a:gd name="connsiteX4" fmla="*/ 1240777 w 5771244"/>
              <a:gd name="connsiteY4" fmla="*/ 0 h 6886984"/>
              <a:gd name="connsiteX0" fmla="*/ 1240777 w 5795487"/>
              <a:gd name="connsiteY0" fmla="*/ 0 h 6898321"/>
              <a:gd name="connsiteX1" fmla="*/ 5771244 w 5795487"/>
              <a:gd name="connsiteY1" fmla="*/ 24 h 6898321"/>
              <a:gd name="connsiteX2" fmla="*/ 5795487 w 5795487"/>
              <a:gd name="connsiteY2" fmla="*/ 6898321 h 6898321"/>
              <a:gd name="connsiteX3" fmla="*/ 1211901 w 5795487"/>
              <a:gd name="connsiteY3" fmla="*/ 6877278 h 6898321"/>
              <a:gd name="connsiteX4" fmla="*/ 1240777 w 5795487"/>
              <a:gd name="connsiteY4" fmla="*/ 0 h 6898321"/>
              <a:gd name="connsiteX0" fmla="*/ 1240777 w 5771244"/>
              <a:gd name="connsiteY0" fmla="*/ 0 h 6886985"/>
              <a:gd name="connsiteX1" fmla="*/ 5771244 w 5771244"/>
              <a:gd name="connsiteY1" fmla="*/ 24 h 6886985"/>
              <a:gd name="connsiteX2" fmla="*/ 5761620 w 5771244"/>
              <a:gd name="connsiteY2" fmla="*/ 6886985 h 6886985"/>
              <a:gd name="connsiteX3" fmla="*/ 1211901 w 5771244"/>
              <a:gd name="connsiteY3" fmla="*/ 6877278 h 6886985"/>
              <a:gd name="connsiteX4" fmla="*/ 1240777 w 5771244"/>
              <a:gd name="connsiteY4" fmla="*/ 0 h 6886985"/>
              <a:gd name="connsiteX0" fmla="*/ 1240777 w 5784198"/>
              <a:gd name="connsiteY0" fmla="*/ 0 h 6886985"/>
              <a:gd name="connsiteX1" fmla="*/ 5771244 w 5784198"/>
              <a:gd name="connsiteY1" fmla="*/ 24 h 6886985"/>
              <a:gd name="connsiteX2" fmla="*/ 5784198 w 5784198"/>
              <a:gd name="connsiteY2" fmla="*/ 6886985 h 6886985"/>
              <a:gd name="connsiteX3" fmla="*/ 1211901 w 5784198"/>
              <a:gd name="connsiteY3" fmla="*/ 6877278 h 6886985"/>
              <a:gd name="connsiteX4" fmla="*/ 1240777 w 5784198"/>
              <a:gd name="connsiteY4" fmla="*/ 0 h 6886985"/>
              <a:gd name="connsiteX0" fmla="*/ 1240777 w 5787119"/>
              <a:gd name="connsiteY0" fmla="*/ 0 h 6886985"/>
              <a:gd name="connsiteX1" fmla="*/ 5787119 w 5787119"/>
              <a:gd name="connsiteY1" fmla="*/ 24 h 6886985"/>
              <a:gd name="connsiteX2" fmla="*/ 5784198 w 5787119"/>
              <a:gd name="connsiteY2" fmla="*/ 6886985 h 6886985"/>
              <a:gd name="connsiteX3" fmla="*/ 1211901 w 5787119"/>
              <a:gd name="connsiteY3" fmla="*/ 6877278 h 6886985"/>
              <a:gd name="connsiteX4" fmla="*/ 1240777 w 5787119"/>
              <a:gd name="connsiteY4" fmla="*/ 0 h 6886985"/>
              <a:gd name="connsiteX0" fmla="*/ 1240777 w 5793800"/>
              <a:gd name="connsiteY0" fmla="*/ 0 h 6886985"/>
              <a:gd name="connsiteX1" fmla="*/ 5787119 w 5793800"/>
              <a:gd name="connsiteY1" fmla="*/ 24 h 6886985"/>
              <a:gd name="connsiteX2" fmla="*/ 5793723 w 5793800"/>
              <a:gd name="connsiteY2" fmla="*/ 6886985 h 6886985"/>
              <a:gd name="connsiteX3" fmla="*/ 1211901 w 5793800"/>
              <a:gd name="connsiteY3" fmla="*/ 6877278 h 6886985"/>
              <a:gd name="connsiteX4" fmla="*/ 1240777 w 5793800"/>
              <a:gd name="connsiteY4" fmla="*/ 0 h 6886985"/>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666" h="6880608">
                <a:moveTo>
                  <a:pt x="1240777" y="0"/>
                </a:moveTo>
                <a:lnTo>
                  <a:pt x="5787119" y="24"/>
                </a:lnTo>
                <a:cubicBezTo>
                  <a:pt x="5786145" y="2295678"/>
                  <a:pt x="5791522" y="4584954"/>
                  <a:pt x="5790548" y="6880608"/>
                </a:cubicBezTo>
                <a:lnTo>
                  <a:pt x="1211901" y="6877278"/>
                </a:lnTo>
                <a:cubicBezTo>
                  <a:pt x="18368" y="5496053"/>
                  <a:pt x="-790155" y="2391879"/>
                  <a:pt x="12407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3"/>
          <p:cNvSpPr>
            <a:spLocks noGrp="1" noChangeArrowheads="1"/>
          </p:cNvSpPr>
          <p:nvPr>
            <p:ph type="subTitle" idx="1"/>
          </p:nvPr>
        </p:nvSpPr>
        <p:spPr>
          <a:xfrm>
            <a:off x="603504" y="4800600"/>
            <a:ext cx="5263896" cy="914400"/>
          </a:xfrm>
        </p:spPr>
        <p:txBody>
          <a:bodyPr/>
          <a:lstStyle>
            <a:lvl1pPr marL="0" indent="0">
              <a:lnSpc>
                <a:spcPct val="150000"/>
              </a:lnSpc>
              <a:buFont typeface="Wingdings" charset="2"/>
              <a:buNone/>
              <a:defRPr sz="1200" b="0">
                <a:solidFill>
                  <a:schemeClr val="bg1"/>
                </a:solidFill>
              </a:defRPr>
            </a:lvl1pPr>
          </a:lstStyle>
          <a:p>
            <a:r>
              <a:rPr lang="en-US"/>
              <a:t>Click to edit</a:t>
            </a:r>
          </a:p>
        </p:txBody>
      </p:sp>
      <p:sp>
        <p:nvSpPr>
          <p:cNvPr id="8" name="Rectangle 2"/>
          <p:cNvSpPr>
            <a:spLocks noGrp="1" noChangeArrowheads="1"/>
          </p:cNvSpPr>
          <p:nvPr>
            <p:ph type="ctrTitle"/>
          </p:nvPr>
        </p:nvSpPr>
        <p:spPr>
          <a:xfrm>
            <a:off x="607485" y="2286000"/>
            <a:ext cx="5259915" cy="2286000"/>
          </a:xfrm>
          <a:prstGeom prst="rect">
            <a:avLst/>
          </a:prstGeom>
        </p:spPr>
        <p:txBody>
          <a:bodyPr lIns="91440" tIns="45720" rIns="91440" bIns="45720" anchor="t" anchorCtr="0"/>
          <a:lstStyle>
            <a:lvl1pPr algn="l">
              <a:defRPr sz="3600">
                <a:solidFill>
                  <a:schemeClr val="bg1"/>
                </a:solidFill>
              </a:defRPr>
            </a:lvl1pPr>
          </a:lstStyle>
          <a:p>
            <a:r>
              <a:rPr lang="en-US"/>
              <a:t>Click to edit</a:t>
            </a:r>
          </a:p>
        </p:txBody>
      </p:sp>
      <p:pic>
        <p:nvPicPr>
          <p:cNvPr id="10" name="Picture 9">
            <a:extLst>
              <a:ext uri="{FF2B5EF4-FFF2-40B4-BE49-F238E27FC236}">
                <a16:creationId xmlns:a16="http://schemas.microsoft.com/office/drawing/2014/main" id="{CF7A650E-3E5B-314D-BBD5-1209513EC2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1371600"/>
            <a:ext cx="1143000" cy="381000"/>
          </a:xfrm>
          <a:prstGeom prst="rect">
            <a:avLst/>
          </a:prstGeom>
        </p:spPr>
      </p:pic>
    </p:spTree>
    <p:extLst>
      <p:ext uri="{BB962C8B-B14F-4D97-AF65-F5344CB8AC3E}">
        <p14:creationId xmlns:p14="http://schemas.microsoft.com/office/powerpoint/2010/main" val="409559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B2CB4E7-CB03-4543-AAB1-161F359F18C0}"/>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4" name="Slide Number Placeholder 4">
            <a:extLst>
              <a:ext uri="{FF2B5EF4-FFF2-40B4-BE49-F238E27FC236}">
                <a16:creationId xmlns:a16="http://schemas.microsoft.com/office/drawing/2014/main" id="{74066176-E393-4A0C-A644-B5CBDC77C7B0}"/>
              </a:ext>
            </a:extLst>
          </p:cNvPr>
          <p:cNvSpPr>
            <a:spLocks noGrp="1"/>
          </p:cNvSpPr>
          <p:nvPr>
            <p:ph type="sldNum" sz="quarter" idx="10"/>
          </p:nvPr>
        </p:nvSpPr>
        <p:spPr>
          <a:xfrm>
            <a:off x="1588" y="6096000"/>
            <a:ext cx="508000" cy="381000"/>
          </a:xfrm>
        </p:spPr>
        <p:txBody>
          <a:bodyPr/>
          <a:lstStyle>
            <a:lvl1pPr>
              <a:defRPr/>
            </a:lvl1pPr>
          </a:lstStyle>
          <a:p>
            <a:pPr>
              <a:defRPr/>
            </a:pPr>
            <a:fld id="{52C00028-3FDF-461E-B8C0-FEDA6C7BD7DC}" type="slidenum">
              <a:rPr lang="en-US"/>
              <a:pPr>
                <a:defRPr/>
              </a:pPr>
              <a:t>‹#›</a:t>
            </a:fld>
            <a:endParaRPr lang="en-US"/>
          </a:p>
        </p:txBody>
      </p:sp>
      <p:pic>
        <p:nvPicPr>
          <p:cNvPr id="8" name="Picture 7">
            <a:extLst>
              <a:ext uri="{FF2B5EF4-FFF2-40B4-BE49-F238E27FC236}">
                <a16:creationId xmlns:a16="http://schemas.microsoft.com/office/drawing/2014/main" id="{21575A0B-A3EF-9A4B-8244-59CEEFD41D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3996001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ighlights 5 Column">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6468E6EF-DF60-4588-9369-B30687FE7E94}"/>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15" name="Straight Connector 14">
            <a:extLst>
              <a:ext uri="{FF2B5EF4-FFF2-40B4-BE49-F238E27FC236}">
                <a16:creationId xmlns:a16="http://schemas.microsoft.com/office/drawing/2014/main" id="{5C315737-A7FE-4957-8302-2DE1ECFB77C3}"/>
              </a:ext>
            </a:extLst>
          </p:cNvPr>
          <p:cNvCxnSpPr>
            <a:cxnSpLocks/>
          </p:cNvCxnSpPr>
          <p:nvPr userDrawn="1"/>
        </p:nvCxnSpPr>
        <p:spPr>
          <a:xfrm>
            <a:off x="10668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B45C47-D775-45A8-A856-F25B77E787E4}"/>
              </a:ext>
            </a:extLst>
          </p:cNvPr>
          <p:cNvCxnSpPr>
            <a:cxnSpLocks/>
          </p:cNvCxnSpPr>
          <p:nvPr userDrawn="1"/>
        </p:nvCxnSpPr>
        <p:spPr>
          <a:xfrm>
            <a:off x="31242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CD3BEE1-7F80-473B-A9A5-77716E59EB7C}"/>
              </a:ext>
            </a:extLst>
          </p:cNvPr>
          <p:cNvCxnSpPr>
            <a:cxnSpLocks/>
          </p:cNvCxnSpPr>
          <p:nvPr userDrawn="1"/>
        </p:nvCxnSpPr>
        <p:spPr>
          <a:xfrm>
            <a:off x="51816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D43D8B-3867-4259-9308-AED8087B95A9}"/>
              </a:ext>
            </a:extLst>
          </p:cNvPr>
          <p:cNvCxnSpPr>
            <a:cxnSpLocks/>
          </p:cNvCxnSpPr>
          <p:nvPr userDrawn="1"/>
        </p:nvCxnSpPr>
        <p:spPr>
          <a:xfrm>
            <a:off x="72390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2408C1-5B41-4338-9C52-CE53046B2B73}"/>
              </a:ext>
            </a:extLst>
          </p:cNvPr>
          <p:cNvCxnSpPr>
            <a:cxnSpLocks/>
          </p:cNvCxnSpPr>
          <p:nvPr userDrawn="1"/>
        </p:nvCxnSpPr>
        <p:spPr>
          <a:xfrm>
            <a:off x="92964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Picture Placeholder 2"/>
          <p:cNvSpPr>
            <a:spLocks noGrp="1"/>
          </p:cNvSpPr>
          <p:nvPr>
            <p:ph type="pic" sz="quarter" idx="12"/>
          </p:nvPr>
        </p:nvSpPr>
        <p:spPr>
          <a:xfrm>
            <a:off x="0" y="-2"/>
            <a:ext cx="12192000" cy="4343400"/>
          </a:xfrm>
          <a:pattFill prst="pct10">
            <a:fgClr>
              <a:schemeClr val="accent1"/>
            </a:fgClr>
            <a:bgClr>
              <a:schemeClr val="bg1"/>
            </a:bgClr>
          </a:pattFill>
        </p:spPr>
        <p:txBody>
          <a:bodyPr tIns="2057400"/>
          <a:lstStyle>
            <a:lvl1pPr marL="0" indent="0" algn="ctr">
              <a:buNone/>
              <a:defRPr sz="1200"/>
            </a:lvl1pPr>
          </a:lstStyle>
          <a:p>
            <a:pPr lvl="0"/>
            <a:r>
              <a:rPr lang="en-US" noProof="0"/>
              <a:t>Click icon to add picture</a:t>
            </a:r>
          </a:p>
        </p:txBody>
      </p:sp>
      <p:sp>
        <p:nvSpPr>
          <p:cNvPr id="5" name="Text Placeholder 4"/>
          <p:cNvSpPr>
            <a:spLocks noGrp="1"/>
          </p:cNvSpPr>
          <p:nvPr>
            <p:ph type="body" sz="quarter" idx="13" hasCustomPrompt="1"/>
          </p:nvPr>
        </p:nvSpPr>
        <p:spPr>
          <a:xfrm>
            <a:off x="10668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19" name="Text Placeholder 4"/>
          <p:cNvSpPr>
            <a:spLocks noGrp="1"/>
          </p:cNvSpPr>
          <p:nvPr>
            <p:ph type="body" sz="quarter" idx="14" hasCustomPrompt="1"/>
          </p:nvPr>
        </p:nvSpPr>
        <p:spPr>
          <a:xfrm>
            <a:off x="10668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21" name="Text Placeholder 4"/>
          <p:cNvSpPr>
            <a:spLocks noGrp="1"/>
          </p:cNvSpPr>
          <p:nvPr>
            <p:ph type="body" sz="quarter" idx="15" hasCustomPrompt="1"/>
          </p:nvPr>
        </p:nvSpPr>
        <p:spPr>
          <a:xfrm>
            <a:off x="31242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22" name="Text Placeholder 4"/>
          <p:cNvSpPr>
            <a:spLocks noGrp="1"/>
          </p:cNvSpPr>
          <p:nvPr>
            <p:ph type="body" sz="quarter" idx="16" hasCustomPrompt="1"/>
          </p:nvPr>
        </p:nvSpPr>
        <p:spPr>
          <a:xfrm>
            <a:off x="31242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33" name="Text Placeholder 4"/>
          <p:cNvSpPr>
            <a:spLocks noGrp="1"/>
          </p:cNvSpPr>
          <p:nvPr>
            <p:ph type="body" sz="quarter" idx="17" hasCustomPrompt="1"/>
          </p:nvPr>
        </p:nvSpPr>
        <p:spPr>
          <a:xfrm>
            <a:off x="51816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34" name="Text Placeholder 4"/>
          <p:cNvSpPr>
            <a:spLocks noGrp="1"/>
          </p:cNvSpPr>
          <p:nvPr>
            <p:ph type="body" sz="quarter" idx="18" hasCustomPrompt="1"/>
          </p:nvPr>
        </p:nvSpPr>
        <p:spPr>
          <a:xfrm>
            <a:off x="51816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36" name="Text Placeholder 4"/>
          <p:cNvSpPr>
            <a:spLocks noGrp="1"/>
          </p:cNvSpPr>
          <p:nvPr>
            <p:ph type="body" sz="quarter" idx="19" hasCustomPrompt="1"/>
          </p:nvPr>
        </p:nvSpPr>
        <p:spPr>
          <a:xfrm>
            <a:off x="72390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37" name="Text Placeholder 4"/>
          <p:cNvSpPr>
            <a:spLocks noGrp="1"/>
          </p:cNvSpPr>
          <p:nvPr>
            <p:ph type="body" sz="quarter" idx="20" hasCustomPrompt="1"/>
          </p:nvPr>
        </p:nvSpPr>
        <p:spPr>
          <a:xfrm>
            <a:off x="72390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39" name="Text Placeholder 4"/>
          <p:cNvSpPr>
            <a:spLocks noGrp="1"/>
          </p:cNvSpPr>
          <p:nvPr>
            <p:ph type="body" sz="quarter" idx="21" hasCustomPrompt="1"/>
          </p:nvPr>
        </p:nvSpPr>
        <p:spPr>
          <a:xfrm>
            <a:off x="92964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40" name="Text Placeholder 4"/>
          <p:cNvSpPr>
            <a:spLocks noGrp="1"/>
          </p:cNvSpPr>
          <p:nvPr>
            <p:ph type="body" sz="quarter" idx="22" hasCustomPrompt="1"/>
          </p:nvPr>
        </p:nvSpPr>
        <p:spPr>
          <a:xfrm>
            <a:off x="92964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8" name="Text Placeholder 7"/>
          <p:cNvSpPr>
            <a:spLocks noGrp="1"/>
          </p:cNvSpPr>
          <p:nvPr>
            <p:ph type="body" sz="quarter" idx="23" hasCustomPrompt="1"/>
          </p:nvPr>
        </p:nvSpPr>
        <p:spPr>
          <a:xfrm>
            <a:off x="0" y="2514600"/>
            <a:ext cx="12192000" cy="1828798"/>
          </a:xfrm>
          <a:solidFill>
            <a:schemeClr val="tx2">
              <a:alpha val="75000"/>
            </a:schemeClr>
          </a:solidFill>
        </p:spPr>
        <p:txBody>
          <a:bodyPr lIns="914400" tIns="0" rIns="914400" anchor="ctr"/>
          <a:lstStyle>
            <a:lvl1pPr marL="0" indent="0" algn="ctr">
              <a:lnSpc>
                <a:spcPct val="100000"/>
              </a:lnSpc>
              <a:buNone/>
              <a:defRPr>
                <a:solidFill>
                  <a:schemeClr val="bg1"/>
                </a:solidFill>
              </a:defRPr>
            </a:lvl1pPr>
          </a:lstStyle>
          <a:p>
            <a:pPr lvl="0"/>
            <a:r>
              <a:rPr lang="en-US"/>
              <a:t>Click to edit</a:t>
            </a:r>
          </a:p>
        </p:txBody>
      </p:sp>
      <p:sp>
        <p:nvSpPr>
          <p:cNvPr id="24" name="Slide Number Placeholder 4">
            <a:extLst>
              <a:ext uri="{FF2B5EF4-FFF2-40B4-BE49-F238E27FC236}">
                <a16:creationId xmlns:a16="http://schemas.microsoft.com/office/drawing/2014/main" id="{108B8B22-C2D2-4ED3-8F1A-BD61EF325061}"/>
              </a:ext>
            </a:extLst>
          </p:cNvPr>
          <p:cNvSpPr>
            <a:spLocks noGrp="1"/>
          </p:cNvSpPr>
          <p:nvPr>
            <p:ph type="sldNum" sz="quarter" idx="24"/>
          </p:nvPr>
        </p:nvSpPr>
        <p:spPr>
          <a:xfrm>
            <a:off x="1588" y="6096000"/>
            <a:ext cx="508000" cy="381000"/>
          </a:xfrm>
        </p:spPr>
        <p:txBody>
          <a:bodyPr/>
          <a:lstStyle>
            <a:lvl1pPr>
              <a:defRPr/>
            </a:lvl1pPr>
          </a:lstStyle>
          <a:p>
            <a:pPr>
              <a:defRPr/>
            </a:pPr>
            <a:fld id="{C4F5299B-8278-4185-8C28-750946310244}" type="slidenum">
              <a:rPr lang="en-US"/>
              <a:pPr>
                <a:defRPr/>
              </a:pPr>
              <a:t>‹#›</a:t>
            </a:fld>
            <a:endParaRPr lang="en-US"/>
          </a:p>
        </p:txBody>
      </p:sp>
      <p:pic>
        <p:nvPicPr>
          <p:cNvPr id="23" name="Picture 22">
            <a:extLst>
              <a:ext uri="{FF2B5EF4-FFF2-40B4-BE49-F238E27FC236}">
                <a16:creationId xmlns:a16="http://schemas.microsoft.com/office/drawing/2014/main" id="{0F5C4C70-38D4-AB4D-A2BE-107796BD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1527254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Highlights 5 Column">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0" y="-2"/>
            <a:ext cx="12192000" cy="3429000"/>
          </a:xfrm>
          <a:pattFill prst="pct10">
            <a:fgClr>
              <a:schemeClr val="accent1"/>
            </a:fgClr>
            <a:bgClr>
              <a:schemeClr val="bg1"/>
            </a:bgClr>
          </a:pattFill>
        </p:spPr>
        <p:txBody>
          <a:bodyPr tIns="2057400"/>
          <a:lstStyle>
            <a:lvl1pPr marL="0" indent="0" algn="ctr">
              <a:buNone/>
              <a:defRPr sz="1200"/>
            </a:lvl1pPr>
          </a:lstStyle>
          <a:p>
            <a:pPr lvl="0"/>
            <a:r>
              <a:rPr lang="en-US" noProof="0"/>
              <a:t>Click icon to add picture</a:t>
            </a:r>
          </a:p>
        </p:txBody>
      </p:sp>
      <p:sp>
        <p:nvSpPr>
          <p:cNvPr id="14" name="Rectangle 5">
            <a:extLst>
              <a:ext uri="{FF2B5EF4-FFF2-40B4-BE49-F238E27FC236}">
                <a16:creationId xmlns:a16="http://schemas.microsoft.com/office/drawing/2014/main" id="{6468E6EF-DF60-4588-9369-B30687FE7E94}"/>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24" name="Slide Number Placeholder 4">
            <a:extLst>
              <a:ext uri="{FF2B5EF4-FFF2-40B4-BE49-F238E27FC236}">
                <a16:creationId xmlns:a16="http://schemas.microsoft.com/office/drawing/2014/main" id="{108B8B22-C2D2-4ED3-8F1A-BD61EF325061}"/>
              </a:ext>
            </a:extLst>
          </p:cNvPr>
          <p:cNvSpPr>
            <a:spLocks noGrp="1"/>
          </p:cNvSpPr>
          <p:nvPr>
            <p:ph type="sldNum" sz="quarter" idx="24"/>
          </p:nvPr>
        </p:nvSpPr>
        <p:spPr>
          <a:xfrm>
            <a:off x="1588" y="6096000"/>
            <a:ext cx="508000" cy="381000"/>
          </a:xfrm>
        </p:spPr>
        <p:txBody>
          <a:bodyPr/>
          <a:lstStyle>
            <a:lvl1pPr>
              <a:defRPr/>
            </a:lvl1pPr>
          </a:lstStyle>
          <a:p>
            <a:pPr>
              <a:defRPr/>
            </a:pPr>
            <a:fld id="{C4F5299B-8278-4185-8C28-750946310244}" type="slidenum">
              <a:rPr lang="en-US"/>
              <a:pPr>
                <a:defRPr/>
              </a:pPr>
              <a:t>‹#›</a:t>
            </a:fld>
            <a:endParaRPr lang="en-US"/>
          </a:p>
        </p:txBody>
      </p:sp>
      <p:pic>
        <p:nvPicPr>
          <p:cNvPr id="23" name="Picture 22">
            <a:extLst>
              <a:ext uri="{FF2B5EF4-FFF2-40B4-BE49-F238E27FC236}">
                <a16:creationId xmlns:a16="http://schemas.microsoft.com/office/drawing/2014/main" id="{0F5C4C70-38D4-AB4D-A2BE-107796BD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
        <p:nvSpPr>
          <p:cNvPr id="25" name="Text Placeholder 7">
            <a:extLst>
              <a:ext uri="{FF2B5EF4-FFF2-40B4-BE49-F238E27FC236}">
                <a16:creationId xmlns:a16="http://schemas.microsoft.com/office/drawing/2014/main" id="{271780DC-EAC2-604B-B54B-417AF31350CF}"/>
              </a:ext>
            </a:extLst>
          </p:cNvPr>
          <p:cNvSpPr>
            <a:spLocks noGrp="1"/>
          </p:cNvSpPr>
          <p:nvPr>
            <p:ph type="body" sz="quarter" idx="25"/>
          </p:nvPr>
        </p:nvSpPr>
        <p:spPr>
          <a:xfrm>
            <a:off x="-1588" y="4895850"/>
            <a:ext cx="12192000" cy="1790700"/>
          </a:xfrm>
          <a:noFill/>
          <a:ln>
            <a:noFill/>
          </a:ln>
        </p:spPr>
        <p:txBody>
          <a:bodyPr lIns="914400" tIns="0" rIns="914400" anchor="t" anchorCtr="0"/>
          <a:lstStyle>
            <a:lvl1pPr marL="0" indent="0" algn="ctr">
              <a:lnSpc>
                <a:spcPct val="150000"/>
              </a:lnSpc>
              <a:buNone/>
              <a:defRPr sz="1800">
                <a:solidFill>
                  <a:schemeClr val="accent6"/>
                </a:solidFill>
              </a:defRPr>
            </a:lvl1pPr>
          </a:lstStyle>
          <a:p>
            <a:pPr lvl="0"/>
            <a:r>
              <a:rPr lang="en-US"/>
              <a:t>Click to edit</a:t>
            </a:r>
          </a:p>
        </p:txBody>
      </p:sp>
      <p:sp>
        <p:nvSpPr>
          <p:cNvPr id="8" name="Text Placeholder 7"/>
          <p:cNvSpPr>
            <a:spLocks noGrp="1"/>
          </p:cNvSpPr>
          <p:nvPr>
            <p:ph type="body" sz="quarter" idx="23"/>
          </p:nvPr>
        </p:nvSpPr>
        <p:spPr>
          <a:xfrm>
            <a:off x="-1588" y="3703320"/>
            <a:ext cx="12192000" cy="792480"/>
          </a:xfrm>
          <a:noFill/>
          <a:ln w="25400">
            <a:noFill/>
          </a:ln>
        </p:spPr>
        <p:txBody>
          <a:bodyPr lIns="914400" tIns="45720" rIns="914400" anchor="ctr"/>
          <a:lstStyle>
            <a:lvl1pPr marL="0" indent="0" algn="ctr">
              <a:lnSpc>
                <a:spcPct val="100000"/>
              </a:lnSpc>
              <a:buNone/>
              <a:defRPr sz="6500">
                <a:solidFill>
                  <a:schemeClr val="accent6">
                    <a:lumMod val="60000"/>
                    <a:lumOff val="40000"/>
                  </a:schemeClr>
                </a:solidFill>
              </a:defRPr>
            </a:lvl1pPr>
          </a:lstStyle>
          <a:p>
            <a:pPr lvl="0"/>
            <a:r>
              <a:rPr lang="en-US"/>
              <a:t>Click to edit</a:t>
            </a:r>
          </a:p>
        </p:txBody>
      </p:sp>
    </p:spTree>
    <p:extLst>
      <p:ext uri="{BB962C8B-B14F-4D97-AF65-F5344CB8AC3E}">
        <p14:creationId xmlns:p14="http://schemas.microsoft.com/office/powerpoint/2010/main" val="3142134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Highlights 5 Column">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6468E6EF-DF60-4588-9369-B30687FE7E94}"/>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15" name="Straight Connector 14">
            <a:extLst>
              <a:ext uri="{FF2B5EF4-FFF2-40B4-BE49-F238E27FC236}">
                <a16:creationId xmlns:a16="http://schemas.microsoft.com/office/drawing/2014/main" id="{5C315737-A7FE-4957-8302-2DE1ECFB77C3}"/>
              </a:ext>
            </a:extLst>
          </p:cNvPr>
          <p:cNvCxnSpPr>
            <a:cxnSpLocks/>
          </p:cNvCxnSpPr>
          <p:nvPr userDrawn="1"/>
        </p:nvCxnSpPr>
        <p:spPr>
          <a:xfrm>
            <a:off x="10668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B45C47-D775-45A8-A856-F25B77E787E4}"/>
              </a:ext>
            </a:extLst>
          </p:cNvPr>
          <p:cNvCxnSpPr>
            <a:cxnSpLocks/>
          </p:cNvCxnSpPr>
          <p:nvPr userDrawn="1"/>
        </p:nvCxnSpPr>
        <p:spPr>
          <a:xfrm>
            <a:off x="31242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CD3BEE1-7F80-473B-A9A5-77716E59EB7C}"/>
              </a:ext>
            </a:extLst>
          </p:cNvPr>
          <p:cNvCxnSpPr>
            <a:cxnSpLocks/>
          </p:cNvCxnSpPr>
          <p:nvPr userDrawn="1"/>
        </p:nvCxnSpPr>
        <p:spPr>
          <a:xfrm>
            <a:off x="51816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D43D8B-3867-4259-9308-AED8087B95A9}"/>
              </a:ext>
            </a:extLst>
          </p:cNvPr>
          <p:cNvCxnSpPr>
            <a:cxnSpLocks/>
          </p:cNvCxnSpPr>
          <p:nvPr userDrawn="1"/>
        </p:nvCxnSpPr>
        <p:spPr>
          <a:xfrm>
            <a:off x="72390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2408C1-5B41-4338-9C52-CE53046B2B73}"/>
              </a:ext>
            </a:extLst>
          </p:cNvPr>
          <p:cNvCxnSpPr>
            <a:cxnSpLocks/>
          </p:cNvCxnSpPr>
          <p:nvPr userDrawn="1"/>
        </p:nvCxnSpPr>
        <p:spPr>
          <a:xfrm>
            <a:off x="92964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Picture Placeholder 2"/>
          <p:cNvSpPr>
            <a:spLocks noGrp="1"/>
          </p:cNvSpPr>
          <p:nvPr>
            <p:ph type="pic" sz="quarter" idx="12"/>
          </p:nvPr>
        </p:nvSpPr>
        <p:spPr>
          <a:xfrm>
            <a:off x="0" y="-2"/>
            <a:ext cx="12192000" cy="4343400"/>
          </a:xfrm>
          <a:pattFill prst="pct10">
            <a:fgClr>
              <a:schemeClr val="accent1"/>
            </a:fgClr>
            <a:bgClr>
              <a:schemeClr val="bg1"/>
            </a:bgClr>
          </a:pattFill>
        </p:spPr>
        <p:txBody>
          <a:bodyPr tIns="2057400"/>
          <a:lstStyle>
            <a:lvl1pPr marL="0" indent="0" algn="ctr">
              <a:buNone/>
              <a:defRPr sz="1200"/>
            </a:lvl1pPr>
          </a:lstStyle>
          <a:p>
            <a:pPr lvl="0"/>
            <a:r>
              <a:rPr lang="en-US" noProof="0"/>
              <a:t>Click icon to add picture</a:t>
            </a:r>
          </a:p>
        </p:txBody>
      </p:sp>
      <p:sp>
        <p:nvSpPr>
          <p:cNvPr id="5" name="Text Placeholder 4"/>
          <p:cNvSpPr>
            <a:spLocks noGrp="1"/>
          </p:cNvSpPr>
          <p:nvPr>
            <p:ph type="body" sz="quarter" idx="13" hasCustomPrompt="1"/>
          </p:nvPr>
        </p:nvSpPr>
        <p:spPr>
          <a:xfrm>
            <a:off x="10668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19" name="Text Placeholder 4"/>
          <p:cNvSpPr>
            <a:spLocks noGrp="1"/>
          </p:cNvSpPr>
          <p:nvPr>
            <p:ph type="body" sz="quarter" idx="14" hasCustomPrompt="1"/>
          </p:nvPr>
        </p:nvSpPr>
        <p:spPr>
          <a:xfrm>
            <a:off x="10668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21" name="Text Placeholder 4"/>
          <p:cNvSpPr>
            <a:spLocks noGrp="1"/>
          </p:cNvSpPr>
          <p:nvPr>
            <p:ph type="body" sz="quarter" idx="15" hasCustomPrompt="1"/>
          </p:nvPr>
        </p:nvSpPr>
        <p:spPr>
          <a:xfrm>
            <a:off x="31242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22" name="Text Placeholder 4"/>
          <p:cNvSpPr>
            <a:spLocks noGrp="1"/>
          </p:cNvSpPr>
          <p:nvPr>
            <p:ph type="body" sz="quarter" idx="16" hasCustomPrompt="1"/>
          </p:nvPr>
        </p:nvSpPr>
        <p:spPr>
          <a:xfrm>
            <a:off x="31242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33" name="Text Placeholder 4"/>
          <p:cNvSpPr>
            <a:spLocks noGrp="1"/>
          </p:cNvSpPr>
          <p:nvPr>
            <p:ph type="body" sz="quarter" idx="17" hasCustomPrompt="1"/>
          </p:nvPr>
        </p:nvSpPr>
        <p:spPr>
          <a:xfrm>
            <a:off x="51816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34" name="Text Placeholder 4"/>
          <p:cNvSpPr>
            <a:spLocks noGrp="1"/>
          </p:cNvSpPr>
          <p:nvPr>
            <p:ph type="body" sz="quarter" idx="18" hasCustomPrompt="1"/>
          </p:nvPr>
        </p:nvSpPr>
        <p:spPr>
          <a:xfrm>
            <a:off x="51816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36" name="Text Placeholder 4"/>
          <p:cNvSpPr>
            <a:spLocks noGrp="1"/>
          </p:cNvSpPr>
          <p:nvPr>
            <p:ph type="body" sz="quarter" idx="19" hasCustomPrompt="1"/>
          </p:nvPr>
        </p:nvSpPr>
        <p:spPr>
          <a:xfrm>
            <a:off x="72390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37" name="Text Placeholder 4"/>
          <p:cNvSpPr>
            <a:spLocks noGrp="1"/>
          </p:cNvSpPr>
          <p:nvPr>
            <p:ph type="body" sz="quarter" idx="20" hasCustomPrompt="1"/>
          </p:nvPr>
        </p:nvSpPr>
        <p:spPr>
          <a:xfrm>
            <a:off x="72390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39" name="Text Placeholder 4"/>
          <p:cNvSpPr>
            <a:spLocks noGrp="1"/>
          </p:cNvSpPr>
          <p:nvPr>
            <p:ph type="body" sz="quarter" idx="21" hasCustomPrompt="1"/>
          </p:nvPr>
        </p:nvSpPr>
        <p:spPr>
          <a:xfrm>
            <a:off x="92964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40" name="Text Placeholder 4"/>
          <p:cNvSpPr>
            <a:spLocks noGrp="1"/>
          </p:cNvSpPr>
          <p:nvPr>
            <p:ph type="body" sz="quarter" idx="22" hasCustomPrompt="1"/>
          </p:nvPr>
        </p:nvSpPr>
        <p:spPr>
          <a:xfrm>
            <a:off x="92964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8" name="Text Placeholder 7"/>
          <p:cNvSpPr>
            <a:spLocks noGrp="1"/>
          </p:cNvSpPr>
          <p:nvPr>
            <p:ph type="body" sz="quarter" idx="23" hasCustomPrompt="1"/>
          </p:nvPr>
        </p:nvSpPr>
        <p:spPr>
          <a:xfrm>
            <a:off x="0" y="2514600"/>
            <a:ext cx="12192000" cy="1828798"/>
          </a:xfrm>
          <a:solidFill>
            <a:schemeClr val="tx2">
              <a:alpha val="75000"/>
            </a:schemeClr>
          </a:solidFill>
        </p:spPr>
        <p:txBody>
          <a:bodyPr lIns="914400" tIns="0" rIns="914400" anchor="ctr"/>
          <a:lstStyle>
            <a:lvl1pPr marL="0" indent="0" algn="ctr">
              <a:lnSpc>
                <a:spcPct val="100000"/>
              </a:lnSpc>
              <a:buNone/>
              <a:defRPr>
                <a:solidFill>
                  <a:schemeClr val="bg1"/>
                </a:solidFill>
              </a:defRPr>
            </a:lvl1pPr>
          </a:lstStyle>
          <a:p>
            <a:pPr lvl="0"/>
            <a:r>
              <a:rPr lang="en-US"/>
              <a:t>Click to edit</a:t>
            </a:r>
          </a:p>
        </p:txBody>
      </p:sp>
      <p:sp>
        <p:nvSpPr>
          <p:cNvPr id="24" name="Slide Number Placeholder 4">
            <a:extLst>
              <a:ext uri="{FF2B5EF4-FFF2-40B4-BE49-F238E27FC236}">
                <a16:creationId xmlns:a16="http://schemas.microsoft.com/office/drawing/2014/main" id="{108B8B22-C2D2-4ED3-8F1A-BD61EF325061}"/>
              </a:ext>
            </a:extLst>
          </p:cNvPr>
          <p:cNvSpPr>
            <a:spLocks noGrp="1"/>
          </p:cNvSpPr>
          <p:nvPr>
            <p:ph type="sldNum" sz="quarter" idx="24"/>
          </p:nvPr>
        </p:nvSpPr>
        <p:spPr>
          <a:xfrm>
            <a:off x="1588" y="6096000"/>
            <a:ext cx="508000" cy="381000"/>
          </a:xfrm>
        </p:spPr>
        <p:txBody>
          <a:bodyPr/>
          <a:lstStyle>
            <a:lvl1pPr>
              <a:defRPr/>
            </a:lvl1pPr>
          </a:lstStyle>
          <a:p>
            <a:pPr>
              <a:defRPr/>
            </a:pPr>
            <a:fld id="{C4F5299B-8278-4185-8C28-750946310244}" type="slidenum">
              <a:rPr lang="en-US"/>
              <a:pPr>
                <a:defRPr/>
              </a:pPr>
              <a:t>‹#›</a:t>
            </a:fld>
            <a:endParaRPr lang="en-US"/>
          </a:p>
        </p:txBody>
      </p:sp>
    </p:spTree>
    <p:extLst>
      <p:ext uri="{BB962C8B-B14F-4D97-AF65-F5344CB8AC3E}">
        <p14:creationId xmlns:p14="http://schemas.microsoft.com/office/powerpoint/2010/main" val="2218280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ghlights 6 Column">
    <p:spTree>
      <p:nvGrpSpPr>
        <p:cNvPr id="1" name=""/>
        <p:cNvGrpSpPr/>
        <p:nvPr/>
      </p:nvGrpSpPr>
      <p:grpSpPr>
        <a:xfrm>
          <a:off x="0" y="0"/>
          <a:ext cx="0" cy="0"/>
          <a:chOff x="0" y="0"/>
          <a:chExt cx="0" cy="0"/>
        </a:xfrm>
      </p:grpSpPr>
      <p:sp>
        <p:nvSpPr>
          <p:cNvPr id="16" name="Rectangle 5">
            <a:extLst>
              <a:ext uri="{FF2B5EF4-FFF2-40B4-BE49-F238E27FC236}">
                <a16:creationId xmlns:a16="http://schemas.microsoft.com/office/drawing/2014/main" id="{B8F20CF0-39D9-45CC-863E-0ECCD6ED3D9A}"/>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18" name="Straight Connector 17">
            <a:extLst>
              <a:ext uri="{FF2B5EF4-FFF2-40B4-BE49-F238E27FC236}">
                <a16:creationId xmlns:a16="http://schemas.microsoft.com/office/drawing/2014/main" id="{A8BEBBFF-2E6F-435E-A156-EBBE365C1F8B}"/>
              </a:ext>
            </a:extLst>
          </p:cNvPr>
          <p:cNvCxnSpPr>
            <a:cxnSpLocks/>
          </p:cNvCxnSpPr>
          <p:nvPr userDrawn="1"/>
        </p:nvCxnSpPr>
        <p:spPr>
          <a:xfrm>
            <a:off x="685800" y="4340225"/>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6830FE-1BC2-4499-BAF2-5F5D587A97FC}"/>
              </a:ext>
            </a:extLst>
          </p:cNvPr>
          <p:cNvCxnSpPr>
            <a:cxnSpLocks/>
          </p:cNvCxnSpPr>
          <p:nvPr userDrawn="1"/>
        </p:nvCxnSpPr>
        <p:spPr>
          <a:xfrm>
            <a:off x="2514600" y="4340225"/>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05341DE-ECFB-428D-90AC-771633AF2956}"/>
              </a:ext>
            </a:extLst>
          </p:cNvPr>
          <p:cNvCxnSpPr>
            <a:cxnSpLocks/>
          </p:cNvCxnSpPr>
          <p:nvPr userDrawn="1"/>
        </p:nvCxnSpPr>
        <p:spPr>
          <a:xfrm>
            <a:off x="4343400" y="4340225"/>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AB3E2D-2F71-48E0-ADA2-359C00120F43}"/>
              </a:ext>
            </a:extLst>
          </p:cNvPr>
          <p:cNvCxnSpPr>
            <a:cxnSpLocks/>
          </p:cNvCxnSpPr>
          <p:nvPr userDrawn="1"/>
        </p:nvCxnSpPr>
        <p:spPr>
          <a:xfrm>
            <a:off x="6172200" y="4340225"/>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401302F-727B-497A-9629-6571A5D01117}"/>
              </a:ext>
            </a:extLst>
          </p:cNvPr>
          <p:cNvCxnSpPr>
            <a:cxnSpLocks/>
          </p:cNvCxnSpPr>
          <p:nvPr userDrawn="1"/>
        </p:nvCxnSpPr>
        <p:spPr>
          <a:xfrm>
            <a:off x="8001000" y="4340225"/>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774DF99-D6C9-40CA-B6FC-BF921DE5911A}"/>
              </a:ext>
            </a:extLst>
          </p:cNvPr>
          <p:cNvCxnSpPr>
            <a:cxnSpLocks/>
          </p:cNvCxnSpPr>
          <p:nvPr userDrawn="1"/>
        </p:nvCxnSpPr>
        <p:spPr>
          <a:xfrm>
            <a:off x="9829800" y="4340225"/>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Picture Placeholder 2"/>
          <p:cNvSpPr>
            <a:spLocks noGrp="1"/>
          </p:cNvSpPr>
          <p:nvPr>
            <p:ph type="pic" sz="quarter" idx="12"/>
          </p:nvPr>
        </p:nvSpPr>
        <p:spPr>
          <a:xfrm>
            <a:off x="0" y="-2"/>
            <a:ext cx="12192000" cy="3200400"/>
          </a:xfrm>
          <a:pattFill prst="pct10">
            <a:fgClr>
              <a:schemeClr val="accent1"/>
            </a:fgClr>
            <a:bgClr>
              <a:schemeClr val="bg1"/>
            </a:bgClr>
          </a:pattFill>
        </p:spPr>
        <p:txBody>
          <a:bodyPr tIns="1600200"/>
          <a:lstStyle>
            <a:lvl1pPr marL="0" indent="0" algn="ctr">
              <a:buNone/>
              <a:defRPr sz="1200"/>
            </a:lvl1pPr>
          </a:lstStyle>
          <a:p>
            <a:pPr lvl="0"/>
            <a:r>
              <a:rPr lang="en-US" noProof="0"/>
              <a:t>Click icon to add picture</a:t>
            </a:r>
          </a:p>
        </p:txBody>
      </p:sp>
      <p:sp>
        <p:nvSpPr>
          <p:cNvPr id="8" name="Text Placeholder 7"/>
          <p:cNvSpPr>
            <a:spLocks noGrp="1"/>
          </p:cNvSpPr>
          <p:nvPr>
            <p:ph type="body" sz="quarter" idx="23" hasCustomPrompt="1"/>
          </p:nvPr>
        </p:nvSpPr>
        <p:spPr>
          <a:xfrm>
            <a:off x="0" y="1828800"/>
            <a:ext cx="12192000" cy="1371600"/>
          </a:xfrm>
          <a:solidFill>
            <a:schemeClr val="tx2">
              <a:alpha val="75000"/>
            </a:schemeClr>
          </a:solidFill>
        </p:spPr>
        <p:txBody>
          <a:bodyPr lIns="914400" tIns="0" rIns="914400" anchor="ctr"/>
          <a:lstStyle>
            <a:lvl1pPr marL="0" indent="0" algn="ctr">
              <a:lnSpc>
                <a:spcPct val="100000"/>
              </a:lnSpc>
              <a:buNone/>
              <a:defRPr sz="4000">
                <a:solidFill>
                  <a:schemeClr val="bg1"/>
                </a:solidFill>
              </a:defRPr>
            </a:lvl1pPr>
          </a:lstStyle>
          <a:p>
            <a:pPr lvl="0"/>
            <a:r>
              <a:rPr lang="en-US"/>
              <a:t>Click to edit</a:t>
            </a:r>
          </a:p>
        </p:txBody>
      </p:sp>
      <p:sp>
        <p:nvSpPr>
          <p:cNvPr id="47" name="Text Placeholder 4"/>
          <p:cNvSpPr>
            <a:spLocks noGrp="1"/>
          </p:cNvSpPr>
          <p:nvPr>
            <p:ph type="body" sz="quarter" idx="24" hasCustomPrompt="1"/>
          </p:nvPr>
        </p:nvSpPr>
        <p:spPr>
          <a:xfrm>
            <a:off x="685800" y="3425505"/>
            <a:ext cx="1600200" cy="914400"/>
          </a:xfrm>
        </p:spPr>
        <p:txBody>
          <a:bodyPr anchor="ctr"/>
          <a:lstStyle>
            <a:lvl1pPr marL="0" indent="0" algn="ctr">
              <a:buNone/>
              <a:defRPr sz="3200" b="1">
                <a:solidFill>
                  <a:schemeClr val="accent4"/>
                </a:solidFill>
              </a:defRPr>
            </a:lvl1pPr>
          </a:lstStyle>
          <a:p>
            <a:pPr lvl="0"/>
            <a:r>
              <a:rPr lang="en-US"/>
              <a:t>Click to edit</a:t>
            </a:r>
          </a:p>
        </p:txBody>
      </p:sp>
      <p:sp>
        <p:nvSpPr>
          <p:cNvPr id="48" name="Text Placeholder 4"/>
          <p:cNvSpPr>
            <a:spLocks noGrp="1"/>
          </p:cNvSpPr>
          <p:nvPr>
            <p:ph type="body" sz="quarter" idx="25" hasCustomPrompt="1"/>
          </p:nvPr>
        </p:nvSpPr>
        <p:spPr>
          <a:xfrm>
            <a:off x="685800" y="4568518"/>
            <a:ext cx="1600200" cy="2057400"/>
          </a:xfrm>
        </p:spPr>
        <p:txBody>
          <a:bodyPr/>
          <a:lstStyle>
            <a:lvl1pPr marL="0" indent="0" algn="ctr">
              <a:buNone/>
              <a:defRPr sz="1800" b="0">
                <a:solidFill>
                  <a:schemeClr val="tx1"/>
                </a:solidFill>
              </a:defRPr>
            </a:lvl1pPr>
          </a:lstStyle>
          <a:p>
            <a:pPr lvl="0"/>
            <a:r>
              <a:rPr lang="en-US"/>
              <a:t>Click to edit</a:t>
            </a:r>
          </a:p>
        </p:txBody>
      </p:sp>
      <p:sp>
        <p:nvSpPr>
          <p:cNvPr id="50" name="Text Placeholder 4"/>
          <p:cNvSpPr>
            <a:spLocks noGrp="1"/>
          </p:cNvSpPr>
          <p:nvPr>
            <p:ph type="body" sz="quarter" idx="26" hasCustomPrompt="1"/>
          </p:nvPr>
        </p:nvSpPr>
        <p:spPr>
          <a:xfrm>
            <a:off x="2514600" y="3425505"/>
            <a:ext cx="1600200" cy="914400"/>
          </a:xfrm>
        </p:spPr>
        <p:txBody>
          <a:bodyPr anchor="ctr"/>
          <a:lstStyle>
            <a:lvl1pPr marL="0" indent="0" algn="ctr">
              <a:buNone/>
              <a:defRPr sz="3200" b="1">
                <a:solidFill>
                  <a:schemeClr val="accent4"/>
                </a:solidFill>
              </a:defRPr>
            </a:lvl1pPr>
          </a:lstStyle>
          <a:p>
            <a:pPr lvl="0"/>
            <a:r>
              <a:rPr lang="en-US"/>
              <a:t>Click to edit</a:t>
            </a:r>
          </a:p>
        </p:txBody>
      </p:sp>
      <p:sp>
        <p:nvSpPr>
          <p:cNvPr id="51" name="Text Placeholder 4"/>
          <p:cNvSpPr>
            <a:spLocks noGrp="1"/>
          </p:cNvSpPr>
          <p:nvPr>
            <p:ph type="body" sz="quarter" idx="27" hasCustomPrompt="1"/>
          </p:nvPr>
        </p:nvSpPr>
        <p:spPr>
          <a:xfrm>
            <a:off x="2514600" y="4568518"/>
            <a:ext cx="1600200" cy="2057400"/>
          </a:xfrm>
        </p:spPr>
        <p:txBody>
          <a:bodyPr/>
          <a:lstStyle>
            <a:lvl1pPr marL="0" indent="0" algn="ctr">
              <a:buNone/>
              <a:defRPr sz="1800" b="0">
                <a:solidFill>
                  <a:schemeClr val="tx1"/>
                </a:solidFill>
              </a:defRPr>
            </a:lvl1pPr>
          </a:lstStyle>
          <a:p>
            <a:pPr lvl="0"/>
            <a:r>
              <a:rPr lang="en-US"/>
              <a:t>Click to edit</a:t>
            </a:r>
          </a:p>
        </p:txBody>
      </p:sp>
      <p:sp>
        <p:nvSpPr>
          <p:cNvPr id="53" name="Text Placeholder 4"/>
          <p:cNvSpPr>
            <a:spLocks noGrp="1"/>
          </p:cNvSpPr>
          <p:nvPr>
            <p:ph type="body" sz="quarter" idx="28" hasCustomPrompt="1"/>
          </p:nvPr>
        </p:nvSpPr>
        <p:spPr>
          <a:xfrm>
            <a:off x="4343400" y="3425505"/>
            <a:ext cx="1600200" cy="914400"/>
          </a:xfrm>
        </p:spPr>
        <p:txBody>
          <a:bodyPr anchor="ctr"/>
          <a:lstStyle>
            <a:lvl1pPr marL="0" indent="0" algn="ctr">
              <a:buNone/>
              <a:defRPr sz="3200" b="1">
                <a:solidFill>
                  <a:schemeClr val="accent4"/>
                </a:solidFill>
              </a:defRPr>
            </a:lvl1pPr>
          </a:lstStyle>
          <a:p>
            <a:pPr lvl="0"/>
            <a:r>
              <a:rPr lang="en-US"/>
              <a:t>Click to edit</a:t>
            </a:r>
          </a:p>
        </p:txBody>
      </p:sp>
      <p:sp>
        <p:nvSpPr>
          <p:cNvPr id="54" name="Text Placeholder 4"/>
          <p:cNvSpPr>
            <a:spLocks noGrp="1"/>
          </p:cNvSpPr>
          <p:nvPr>
            <p:ph type="body" sz="quarter" idx="29" hasCustomPrompt="1"/>
          </p:nvPr>
        </p:nvSpPr>
        <p:spPr>
          <a:xfrm>
            <a:off x="4343400" y="4568518"/>
            <a:ext cx="1600200" cy="2057400"/>
          </a:xfrm>
        </p:spPr>
        <p:txBody>
          <a:bodyPr/>
          <a:lstStyle>
            <a:lvl1pPr marL="0" indent="0" algn="ctr">
              <a:buNone/>
              <a:defRPr sz="1800" b="0">
                <a:solidFill>
                  <a:schemeClr val="tx1"/>
                </a:solidFill>
              </a:defRPr>
            </a:lvl1pPr>
          </a:lstStyle>
          <a:p>
            <a:pPr lvl="0"/>
            <a:r>
              <a:rPr lang="en-US"/>
              <a:t>Click to edit</a:t>
            </a:r>
          </a:p>
        </p:txBody>
      </p:sp>
      <p:sp>
        <p:nvSpPr>
          <p:cNvPr id="74" name="Text Placeholder 4"/>
          <p:cNvSpPr>
            <a:spLocks noGrp="1"/>
          </p:cNvSpPr>
          <p:nvPr>
            <p:ph type="body" sz="quarter" idx="30" hasCustomPrompt="1"/>
          </p:nvPr>
        </p:nvSpPr>
        <p:spPr>
          <a:xfrm>
            <a:off x="6172200" y="3425505"/>
            <a:ext cx="1600200" cy="914400"/>
          </a:xfrm>
        </p:spPr>
        <p:txBody>
          <a:bodyPr anchor="ctr"/>
          <a:lstStyle>
            <a:lvl1pPr marL="0" indent="0" algn="ctr">
              <a:buNone/>
              <a:defRPr sz="3200" b="1">
                <a:solidFill>
                  <a:schemeClr val="accent4"/>
                </a:solidFill>
              </a:defRPr>
            </a:lvl1pPr>
          </a:lstStyle>
          <a:p>
            <a:pPr lvl="0"/>
            <a:r>
              <a:rPr lang="en-US"/>
              <a:t>Click to edit</a:t>
            </a:r>
          </a:p>
        </p:txBody>
      </p:sp>
      <p:sp>
        <p:nvSpPr>
          <p:cNvPr id="75" name="Text Placeholder 4"/>
          <p:cNvSpPr>
            <a:spLocks noGrp="1"/>
          </p:cNvSpPr>
          <p:nvPr>
            <p:ph type="body" sz="quarter" idx="31" hasCustomPrompt="1"/>
          </p:nvPr>
        </p:nvSpPr>
        <p:spPr>
          <a:xfrm>
            <a:off x="6172200" y="4568518"/>
            <a:ext cx="1600200" cy="2057400"/>
          </a:xfrm>
        </p:spPr>
        <p:txBody>
          <a:bodyPr/>
          <a:lstStyle>
            <a:lvl1pPr marL="0" indent="0" algn="ctr">
              <a:buNone/>
              <a:defRPr sz="1800" b="0">
                <a:solidFill>
                  <a:schemeClr val="tx1"/>
                </a:solidFill>
              </a:defRPr>
            </a:lvl1pPr>
          </a:lstStyle>
          <a:p>
            <a:pPr lvl="0"/>
            <a:r>
              <a:rPr lang="en-US"/>
              <a:t>Click to edit</a:t>
            </a:r>
          </a:p>
        </p:txBody>
      </p:sp>
      <p:sp>
        <p:nvSpPr>
          <p:cNvPr id="77" name="Text Placeholder 4"/>
          <p:cNvSpPr>
            <a:spLocks noGrp="1"/>
          </p:cNvSpPr>
          <p:nvPr>
            <p:ph type="body" sz="quarter" idx="32" hasCustomPrompt="1"/>
          </p:nvPr>
        </p:nvSpPr>
        <p:spPr>
          <a:xfrm>
            <a:off x="8001000" y="3425505"/>
            <a:ext cx="1600200" cy="914400"/>
          </a:xfrm>
        </p:spPr>
        <p:txBody>
          <a:bodyPr anchor="ctr"/>
          <a:lstStyle>
            <a:lvl1pPr marL="0" indent="0" algn="ctr">
              <a:buNone/>
              <a:defRPr sz="3200" b="1">
                <a:solidFill>
                  <a:schemeClr val="accent4"/>
                </a:solidFill>
              </a:defRPr>
            </a:lvl1pPr>
          </a:lstStyle>
          <a:p>
            <a:pPr lvl="0"/>
            <a:r>
              <a:rPr lang="en-US"/>
              <a:t>Click to edit</a:t>
            </a:r>
          </a:p>
        </p:txBody>
      </p:sp>
      <p:sp>
        <p:nvSpPr>
          <p:cNvPr id="78" name="Text Placeholder 4"/>
          <p:cNvSpPr>
            <a:spLocks noGrp="1"/>
          </p:cNvSpPr>
          <p:nvPr>
            <p:ph type="body" sz="quarter" idx="33" hasCustomPrompt="1"/>
          </p:nvPr>
        </p:nvSpPr>
        <p:spPr>
          <a:xfrm>
            <a:off x="8001000" y="4568518"/>
            <a:ext cx="1600200" cy="2057400"/>
          </a:xfrm>
        </p:spPr>
        <p:txBody>
          <a:bodyPr/>
          <a:lstStyle>
            <a:lvl1pPr marL="0" indent="0" algn="ctr">
              <a:buNone/>
              <a:defRPr sz="1800" b="0">
                <a:solidFill>
                  <a:schemeClr val="tx1"/>
                </a:solidFill>
              </a:defRPr>
            </a:lvl1pPr>
          </a:lstStyle>
          <a:p>
            <a:pPr lvl="0"/>
            <a:r>
              <a:rPr lang="en-US"/>
              <a:t>Click to edit</a:t>
            </a:r>
          </a:p>
        </p:txBody>
      </p:sp>
      <p:sp>
        <p:nvSpPr>
          <p:cNvPr id="80" name="Text Placeholder 4"/>
          <p:cNvSpPr>
            <a:spLocks noGrp="1"/>
          </p:cNvSpPr>
          <p:nvPr>
            <p:ph type="body" sz="quarter" idx="34" hasCustomPrompt="1"/>
          </p:nvPr>
        </p:nvSpPr>
        <p:spPr>
          <a:xfrm>
            <a:off x="9829800" y="3425505"/>
            <a:ext cx="1600200" cy="914400"/>
          </a:xfrm>
        </p:spPr>
        <p:txBody>
          <a:bodyPr anchor="ctr"/>
          <a:lstStyle>
            <a:lvl1pPr marL="0" indent="0" algn="ctr">
              <a:buNone/>
              <a:defRPr sz="3200" b="1">
                <a:solidFill>
                  <a:schemeClr val="accent4"/>
                </a:solidFill>
              </a:defRPr>
            </a:lvl1pPr>
          </a:lstStyle>
          <a:p>
            <a:pPr lvl="0"/>
            <a:r>
              <a:rPr lang="en-US"/>
              <a:t>Click to edit</a:t>
            </a:r>
          </a:p>
        </p:txBody>
      </p:sp>
      <p:sp>
        <p:nvSpPr>
          <p:cNvPr id="81" name="Text Placeholder 4"/>
          <p:cNvSpPr>
            <a:spLocks noGrp="1"/>
          </p:cNvSpPr>
          <p:nvPr>
            <p:ph type="body" sz="quarter" idx="35" hasCustomPrompt="1"/>
          </p:nvPr>
        </p:nvSpPr>
        <p:spPr>
          <a:xfrm>
            <a:off x="9829800" y="4568518"/>
            <a:ext cx="1600200" cy="2057400"/>
          </a:xfrm>
        </p:spPr>
        <p:txBody>
          <a:bodyPr/>
          <a:lstStyle>
            <a:lvl1pPr marL="0" indent="0" algn="ctr">
              <a:buNone/>
              <a:defRPr sz="1800" b="0">
                <a:solidFill>
                  <a:schemeClr val="tx1"/>
                </a:solidFill>
              </a:defRPr>
            </a:lvl1pPr>
          </a:lstStyle>
          <a:p>
            <a:pPr lvl="0"/>
            <a:r>
              <a:rPr lang="en-US"/>
              <a:t>Click to edit</a:t>
            </a:r>
          </a:p>
        </p:txBody>
      </p:sp>
      <p:sp>
        <p:nvSpPr>
          <p:cNvPr id="24" name="Slide Number Placeholder 4">
            <a:extLst>
              <a:ext uri="{FF2B5EF4-FFF2-40B4-BE49-F238E27FC236}">
                <a16:creationId xmlns:a16="http://schemas.microsoft.com/office/drawing/2014/main" id="{2016D9E9-790D-437F-9B73-AA609BE6DCBE}"/>
              </a:ext>
            </a:extLst>
          </p:cNvPr>
          <p:cNvSpPr>
            <a:spLocks noGrp="1"/>
          </p:cNvSpPr>
          <p:nvPr>
            <p:ph type="sldNum" sz="quarter" idx="36"/>
          </p:nvPr>
        </p:nvSpPr>
        <p:spPr>
          <a:xfrm>
            <a:off x="1588" y="6096000"/>
            <a:ext cx="508000" cy="381000"/>
          </a:xfrm>
        </p:spPr>
        <p:txBody>
          <a:bodyPr/>
          <a:lstStyle>
            <a:lvl1pPr>
              <a:defRPr/>
            </a:lvl1pPr>
          </a:lstStyle>
          <a:p>
            <a:pPr>
              <a:defRPr/>
            </a:pPr>
            <a:fld id="{9130A7BC-7F14-4585-942C-F1AA94E49054}" type="slidenum">
              <a:rPr lang="en-US"/>
              <a:pPr>
                <a:defRPr/>
              </a:pPr>
              <a:t>‹#›</a:t>
            </a:fld>
            <a:endParaRPr lang="en-US"/>
          </a:p>
        </p:txBody>
      </p:sp>
      <p:pic>
        <p:nvPicPr>
          <p:cNvPr id="26" name="Picture 25">
            <a:extLst>
              <a:ext uri="{FF2B5EF4-FFF2-40B4-BE49-F238E27FC236}">
                <a16:creationId xmlns:a16="http://schemas.microsoft.com/office/drawing/2014/main" id="{74F25E29-8AA5-0A48-BF15-8D2F30F99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1410887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ghlights 7 Column">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DCEEB02C-333F-4327-AEAE-45DEC55AA3C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20" name="Straight Connector 19">
            <a:extLst>
              <a:ext uri="{FF2B5EF4-FFF2-40B4-BE49-F238E27FC236}">
                <a16:creationId xmlns:a16="http://schemas.microsoft.com/office/drawing/2014/main" id="{0EBFC0CE-19FF-4B67-BB52-6C282C5A5C83}"/>
              </a:ext>
            </a:extLst>
          </p:cNvPr>
          <p:cNvCxnSpPr>
            <a:cxnSpLocks/>
          </p:cNvCxnSpPr>
          <p:nvPr userDrawn="1"/>
        </p:nvCxnSpPr>
        <p:spPr>
          <a:xfrm>
            <a:off x="609600" y="4572000"/>
            <a:ext cx="1371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E611943-EAAB-4139-9C2E-3A50F5370DDC}"/>
              </a:ext>
            </a:extLst>
          </p:cNvPr>
          <p:cNvCxnSpPr>
            <a:cxnSpLocks/>
          </p:cNvCxnSpPr>
          <p:nvPr userDrawn="1"/>
        </p:nvCxnSpPr>
        <p:spPr>
          <a:xfrm>
            <a:off x="2209800" y="4572000"/>
            <a:ext cx="1371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1D8DDE3-04BC-4A90-9C31-6C35AAD1CB65}"/>
              </a:ext>
            </a:extLst>
          </p:cNvPr>
          <p:cNvCxnSpPr>
            <a:cxnSpLocks/>
          </p:cNvCxnSpPr>
          <p:nvPr userDrawn="1"/>
        </p:nvCxnSpPr>
        <p:spPr>
          <a:xfrm>
            <a:off x="3810000" y="4572000"/>
            <a:ext cx="1371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A193A44-5DD4-422C-B777-C7A53D74DCD4}"/>
              </a:ext>
            </a:extLst>
          </p:cNvPr>
          <p:cNvCxnSpPr>
            <a:cxnSpLocks/>
          </p:cNvCxnSpPr>
          <p:nvPr userDrawn="1"/>
        </p:nvCxnSpPr>
        <p:spPr>
          <a:xfrm>
            <a:off x="5410200" y="4572000"/>
            <a:ext cx="1371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5002921-888E-42C8-84B4-960D8E98C8D0}"/>
              </a:ext>
            </a:extLst>
          </p:cNvPr>
          <p:cNvCxnSpPr>
            <a:cxnSpLocks/>
          </p:cNvCxnSpPr>
          <p:nvPr userDrawn="1"/>
        </p:nvCxnSpPr>
        <p:spPr>
          <a:xfrm>
            <a:off x="7010400" y="4573588"/>
            <a:ext cx="1371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4CE31E7-7AD4-4828-BF51-F86B9BF4CE71}"/>
              </a:ext>
            </a:extLst>
          </p:cNvPr>
          <p:cNvCxnSpPr>
            <a:cxnSpLocks/>
          </p:cNvCxnSpPr>
          <p:nvPr userDrawn="1"/>
        </p:nvCxnSpPr>
        <p:spPr>
          <a:xfrm>
            <a:off x="8610600" y="4572000"/>
            <a:ext cx="1371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AE89CD5-6F64-4926-9CD2-00A50E9C19D4}"/>
              </a:ext>
            </a:extLst>
          </p:cNvPr>
          <p:cNvCxnSpPr>
            <a:cxnSpLocks/>
          </p:cNvCxnSpPr>
          <p:nvPr userDrawn="1"/>
        </p:nvCxnSpPr>
        <p:spPr>
          <a:xfrm>
            <a:off x="10210800" y="4573588"/>
            <a:ext cx="1371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Picture Placeholder 2"/>
          <p:cNvSpPr>
            <a:spLocks noGrp="1"/>
          </p:cNvSpPr>
          <p:nvPr>
            <p:ph type="pic" sz="quarter" idx="12"/>
          </p:nvPr>
        </p:nvSpPr>
        <p:spPr>
          <a:xfrm>
            <a:off x="0" y="-2"/>
            <a:ext cx="12192000" cy="3200400"/>
          </a:xfrm>
          <a:pattFill prst="pct10">
            <a:fgClr>
              <a:schemeClr val="accent1"/>
            </a:fgClr>
            <a:bgClr>
              <a:schemeClr val="bg1"/>
            </a:bgClr>
          </a:pattFill>
        </p:spPr>
        <p:txBody>
          <a:bodyPr tIns="1600200"/>
          <a:lstStyle>
            <a:lvl1pPr marL="0" indent="0" algn="ctr">
              <a:buNone/>
              <a:defRPr sz="1200"/>
            </a:lvl1pPr>
          </a:lstStyle>
          <a:p>
            <a:pPr lvl="0"/>
            <a:r>
              <a:rPr lang="en-US" noProof="0"/>
              <a:t>Click icon to add picture</a:t>
            </a:r>
          </a:p>
        </p:txBody>
      </p:sp>
      <p:sp>
        <p:nvSpPr>
          <p:cNvPr id="5" name="Text Placeholder 4"/>
          <p:cNvSpPr>
            <a:spLocks noGrp="1"/>
          </p:cNvSpPr>
          <p:nvPr>
            <p:ph type="body" sz="quarter" idx="13" hasCustomPrompt="1"/>
          </p:nvPr>
        </p:nvSpPr>
        <p:spPr>
          <a:xfrm>
            <a:off x="609600" y="4663439"/>
            <a:ext cx="1371600" cy="2019154"/>
          </a:xfrm>
        </p:spPr>
        <p:txBody>
          <a:bodyPr/>
          <a:lstStyle>
            <a:lvl1pPr marL="0" indent="0" algn="ctr">
              <a:buNone/>
              <a:defRPr sz="3200" b="1">
                <a:solidFill>
                  <a:schemeClr val="accent4"/>
                </a:solidFill>
              </a:defRPr>
            </a:lvl1pPr>
          </a:lstStyle>
          <a:p>
            <a:pPr lvl="0"/>
            <a:r>
              <a:rPr lang="en-US"/>
              <a:t>Click to edit</a:t>
            </a:r>
          </a:p>
        </p:txBody>
      </p:sp>
      <p:sp>
        <p:nvSpPr>
          <p:cNvPr id="19" name="Text Placeholder 4"/>
          <p:cNvSpPr>
            <a:spLocks noGrp="1"/>
          </p:cNvSpPr>
          <p:nvPr>
            <p:ph type="body" sz="quarter" idx="14" hasCustomPrompt="1"/>
          </p:nvPr>
        </p:nvSpPr>
        <p:spPr>
          <a:xfrm>
            <a:off x="609600" y="3428999"/>
            <a:ext cx="1371600" cy="1140867"/>
          </a:xfrm>
        </p:spPr>
        <p:txBody>
          <a:bodyPr anchor="ctr"/>
          <a:lstStyle>
            <a:lvl1pPr marL="0" indent="0" algn="ctr">
              <a:buNone/>
              <a:defRPr sz="1200" b="1">
                <a:solidFill>
                  <a:schemeClr val="tx1"/>
                </a:solidFill>
              </a:defRPr>
            </a:lvl1pPr>
          </a:lstStyle>
          <a:p>
            <a:pPr lvl="0"/>
            <a:r>
              <a:rPr lang="en-US"/>
              <a:t>Click to edit</a:t>
            </a:r>
          </a:p>
        </p:txBody>
      </p:sp>
      <p:sp>
        <p:nvSpPr>
          <p:cNvPr id="8" name="Text Placeholder 7"/>
          <p:cNvSpPr>
            <a:spLocks noGrp="1"/>
          </p:cNvSpPr>
          <p:nvPr>
            <p:ph type="body" sz="quarter" idx="23" hasCustomPrompt="1"/>
          </p:nvPr>
        </p:nvSpPr>
        <p:spPr>
          <a:xfrm>
            <a:off x="0" y="1828800"/>
            <a:ext cx="12192000" cy="1371600"/>
          </a:xfrm>
          <a:solidFill>
            <a:schemeClr val="tx2">
              <a:alpha val="75000"/>
            </a:schemeClr>
          </a:solidFill>
        </p:spPr>
        <p:txBody>
          <a:bodyPr lIns="914400" tIns="0" rIns="914400" anchor="ctr"/>
          <a:lstStyle>
            <a:lvl1pPr marL="0" indent="0" algn="ctr">
              <a:lnSpc>
                <a:spcPct val="100000"/>
              </a:lnSpc>
              <a:buNone/>
              <a:defRPr sz="4000">
                <a:solidFill>
                  <a:schemeClr val="bg1"/>
                </a:solidFill>
              </a:defRPr>
            </a:lvl1pPr>
          </a:lstStyle>
          <a:p>
            <a:pPr lvl="0"/>
            <a:r>
              <a:rPr lang="en-US"/>
              <a:t>Click to edit</a:t>
            </a:r>
          </a:p>
        </p:txBody>
      </p:sp>
      <p:sp>
        <p:nvSpPr>
          <p:cNvPr id="55" name="Text Placeholder 4"/>
          <p:cNvSpPr>
            <a:spLocks noGrp="1"/>
          </p:cNvSpPr>
          <p:nvPr>
            <p:ph type="body" sz="quarter" idx="24" hasCustomPrompt="1"/>
          </p:nvPr>
        </p:nvSpPr>
        <p:spPr>
          <a:xfrm>
            <a:off x="2209800" y="4663439"/>
            <a:ext cx="1371600" cy="2019147"/>
          </a:xfrm>
        </p:spPr>
        <p:txBody>
          <a:bodyPr/>
          <a:lstStyle>
            <a:lvl1pPr marL="0" indent="0" algn="ctr">
              <a:buNone/>
              <a:defRPr sz="3200" b="1">
                <a:solidFill>
                  <a:schemeClr val="accent4"/>
                </a:solidFill>
              </a:defRPr>
            </a:lvl1pPr>
          </a:lstStyle>
          <a:p>
            <a:pPr lvl="0"/>
            <a:r>
              <a:rPr lang="en-US"/>
              <a:t>Click to edit</a:t>
            </a:r>
          </a:p>
        </p:txBody>
      </p:sp>
      <p:sp>
        <p:nvSpPr>
          <p:cNvPr id="56" name="Text Placeholder 4"/>
          <p:cNvSpPr>
            <a:spLocks noGrp="1"/>
          </p:cNvSpPr>
          <p:nvPr>
            <p:ph type="body" sz="quarter" idx="25" hasCustomPrompt="1"/>
          </p:nvPr>
        </p:nvSpPr>
        <p:spPr>
          <a:xfrm>
            <a:off x="2209800" y="3428999"/>
            <a:ext cx="1371600" cy="1140867"/>
          </a:xfrm>
        </p:spPr>
        <p:txBody>
          <a:bodyPr anchor="ctr"/>
          <a:lstStyle>
            <a:lvl1pPr marL="0" indent="0" algn="ctr">
              <a:buNone/>
              <a:defRPr sz="1200" b="1">
                <a:solidFill>
                  <a:schemeClr val="tx1"/>
                </a:solidFill>
              </a:defRPr>
            </a:lvl1pPr>
          </a:lstStyle>
          <a:p>
            <a:pPr lvl="0"/>
            <a:r>
              <a:rPr lang="en-US"/>
              <a:t>Click to edit</a:t>
            </a:r>
          </a:p>
        </p:txBody>
      </p:sp>
      <p:sp>
        <p:nvSpPr>
          <p:cNvPr id="58" name="Text Placeholder 4"/>
          <p:cNvSpPr>
            <a:spLocks noGrp="1"/>
          </p:cNvSpPr>
          <p:nvPr>
            <p:ph type="body" sz="quarter" idx="26" hasCustomPrompt="1"/>
          </p:nvPr>
        </p:nvSpPr>
        <p:spPr>
          <a:xfrm>
            <a:off x="3810000" y="4663439"/>
            <a:ext cx="1371600" cy="2019142"/>
          </a:xfrm>
        </p:spPr>
        <p:txBody>
          <a:bodyPr/>
          <a:lstStyle>
            <a:lvl1pPr marL="0" indent="0" algn="ctr">
              <a:buNone/>
              <a:defRPr sz="3200" b="1">
                <a:solidFill>
                  <a:schemeClr val="accent4"/>
                </a:solidFill>
              </a:defRPr>
            </a:lvl1pPr>
          </a:lstStyle>
          <a:p>
            <a:pPr lvl="0"/>
            <a:r>
              <a:rPr lang="en-US"/>
              <a:t>Click to edit</a:t>
            </a:r>
          </a:p>
        </p:txBody>
      </p:sp>
      <p:sp>
        <p:nvSpPr>
          <p:cNvPr id="59" name="Text Placeholder 4"/>
          <p:cNvSpPr>
            <a:spLocks noGrp="1"/>
          </p:cNvSpPr>
          <p:nvPr>
            <p:ph type="body" sz="quarter" idx="27" hasCustomPrompt="1"/>
          </p:nvPr>
        </p:nvSpPr>
        <p:spPr>
          <a:xfrm>
            <a:off x="3810000" y="3428999"/>
            <a:ext cx="1371600" cy="1140867"/>
          </a:xfrm>
        </p:spPr>
        <p:txBody>
          <a:bodyPr anchor="ctr"/>
          <a:lstStyle>
            <a:lvl1pPr marL="0" indent="0" algn="ctr">
              <a:buNone/>
              <a:defRPr sz="1200" b="1">
                <a:solidFill>
                  <a:schemeClr val="tx1"/>
                </a:solidFill>
              </a:defRPr>
            </a:lvl1pPr>
          </a:lstStyle>
          <a:p>
            <a:pPr lvl="0"/>
            <a:r>
              <a:rPr lang="en-US"/>
              <a:t>Click to edit</a:t>
            </a:r>
          </a:p>
        </p:txBody>
      </p:sp>
      <p:sp>
        <p:nvSpPr>
          <p:cNvPr id="61" name="Text Placeholder 4"/>
          <p:cNvSpPr>
            <a:spLocks noGrp="1"/>
          </p:cNvSpPr>
          <p:nvPr>
            <p:ph type="body" sz="quarter" idx="28" hasCustomPrompt="1"/>
          </p:nvPr>
        </p:nvSpPr>
        <p:spPr>
          <a:xfrm>
            <a:off x="5410200" y="4663439"/>
            <a:ext cx="1371600" cy="2025562"/>
          </a:xfrm>
        </p:spPr>
        <p:txBody>
          <a:bodyPr/>
          <a:lstStyle>
            <a:lvl1pPr marL="0" indent="0" algn="ctr">
              <a:buNone/>
              <a:defRPr sz="3200" b="1">
                <a:solidFill>
                  <a:schemeClr val="accent4"/>
                </a:solidFill>
              </a:defRPr>
            </a:lvl1pPr>
          </a:lstStyle>
          <a:p>
            <a:pPr lvl="0"/>
            <a:r>
              <a:rPr lang="en-US"/>
              <a:t>Click to edit</a:t>
            </a:r>
          </a:p>
        </p:txBody>
      </p:sp>
      <p:sp>
        <p:nvSpPr>
          <p:cNvPr id="62" name="Text Placeholder 4"/>
          <p:cNvSpPr>
            <a:spLocks noGrp="1"/>
          </p:cNvSpPr>
          <p:nvPr>
            <p:ph type="body" sz="quarter" idx="29" hasCustomPrompt="1"/>
          </p:nvPr>
        </p:nvSpPr>
        <p:spPr>
          <a:xfrm>
            <a:off x="5410200" y="3428999"/>
            <a:ext cx="1371600" cy="1140867"/>
          </a:xfrm>
        </p:spPr>
        <p:txBody>
          <a:bodyPr anchor="ctr"/>
          <a:lstStyle>
            <a:lvl1pPr marL="0" indent="0" algn="ctr">
              <a:buNone/>
              <a:defRPr sz="1200" b="1">
                <a:solidFill>
                  <a:schemeClr val="tx1"/>
                </a:solidFill>
              </a:defRPr>
            </a:lvl1pPr>
          </a:lstStyle>
          <a:p>
            <a:pPr lvl="0"/>
            <a:r>
              <a:rPr lang="en-US"/>
              <a:t>Click to edit</a:t>
            </a:r>
          </a:p>
        </p:txBody>
      </p:sp>
      <p:sp>
        <p:nvSpPr>
          <p:cNvPr id="64" name="Text Placeholder 4"/>
          <p:cNvSpPr>
            <a:spLocks noGrp="1"/>
          </p:cNvSpPr>
          <p:nvPr>
            <p:ph type="body" sz="quarter" idx="30" hasCustomPrompt="1"/>
          </p:nvPr>
        </p:nvSpPr>
        <p:spPr>
          <a:xfrm>
            <a:off x="7010400" y="4665572"/>
            <a:ext cx="1371600" cy="2017005"/>
          </a:xfrm>
        </p:spPr>
        <p:txBody>
          <a:bodyPr/>
          <a:lstStyle>
            <a:lvl1pPr marL="0" indent="0" algn="ctr">
              <a:buNone/>
              <a:defRPr sz="3200" b="1">
                <a:solidFill>
                  <a:schemeClr val="accent4"/>
                </a:solidFill>
              </a:defRPr>
            </a:lvl1pPr>
          </a:lstStyle>
          <a:p>
            <a:pPr lvl="0"/>
            <a:r>
              <a:rPr lang="en-US"/>
              <a:t>Click to edit</a:t>
            </a:r>
          </a:p>
        </p:txBody>
      </p:sp>
      <p:sp>
        <p:nvSpPr>
          <p:cNvPr id="65" name="Text Placeholder 4"/>
          <p:cNvSpPr>
            <a:spLocks noGrp="1"/>
          </p:cNvSpPr>
          <p:nvPr>
            <p:ph type="body" sz="quarter" idx="31" hasCustomPrompt="1"/>
          </p:nvPr>
        </p:nvSpPr>
        <p:spPr>
          <a:xfrm>
            <a:off x="7010400" y="3431132"/>
            <a:ext cx="1371600" cy="1140867"/>
          </a:xfrm>
        </p:spPr>
        <p:txBody>
          <a:bodyPr anchor="ctr"/>
          <a:lstStyle>
            <a:lvl1pPr marL="0" indent="0" algn="ctr">
              <a:buNone/>
              <a:defRPr sz="1200" b="1">
                <a:solidFill>
                  <a:schemeClr val="tx1"/>
                </a:solidFill>
              </a:defRPr>
            </a:lvl1pPr>
          </a:lstStyle>
          <a:p>
            <a:pPr lvl="0"/>
            <a:r>
              <a:rPr lang="en-US"/>
              <a:t>Click edit</a:t>
            </a:r>
          </a:p>
        </p:txBody>
      </p:sp>
      <p:sp>
        <p:nvSpPr>
          <p:cNvPr id="67" name="Text Placeholder 4"/>
          <p:cNvSpPr>
            <a:spLocks noGrp="1"/>
          </p:cNvSpPr>
          <p:nvPr>
            <p:ph type="body" sz="quarter" idx="32" hasCustomPrompt="1"/>
          </p:nvPr>
        </p:nvSpPr>
        <p:spPr>
          <a:xfrm>
            <a:off x="8610600" y="4663440"/>
            <a:ext cx="1371600" cy="2017002"/>
          </a:xfrm>
        </p:spPr>
        <p:txBody>
          <a:bodyPr/>
          <a:lstStyle>
            <a:lvl1pPr marL="0" indent="0" algn="ctr">
              <a:buNone/>
              <a:defRPr sz="3200" b="1">
                <a:solidFill>
                  <a:schemeClr val="accent4"/>
                </a:solidFill>
              </a:defRPr>
            </a:lvl1pPr>
          </a:lstStyle>
          <a:p>
            <a:pPr lvl="0"/>
            <a:r>
              <a:rPr lang="en-US"/>
              <a:t>Click to edit</a:t>
            </a:r>
          </a:p>
        </p:txBody>
      </p:sp>
      <p:sp>
        <p:nvSpPr>
          <p:cNvPr id="68" name="Text Placeholder 4"/>
          <p:cNvSpPr>
            <a:spLocks noGrp="1"/>
          </p:cNvSpPr>
          <p:nvPr>
            <p:ph type="body" sz="quarter" idx="33" hasCustomPrompt="1"/>
          </p:nvPr>
        </p:nvSpPr>
        <p:spPr>
          <a:xfrm>
            <a:off x="8610600" y="3428999"/>
            <a:ext cx="1371600" cy="1140867"/>
          </a:xfrm>
        </p:spPr>
        <p:txBody>
          <a:bodyPr anchor="ctr"/>
          <a:lstStyle>
            <a:lvl1pPr marL="0" indent="0" algn="ctr">
              <a:buNone/>
              <a:defRPr sz="1200" b="1">
                <a:solidFill>
                  <a:schemeClr val="tx1"/>
                </a:solidFill>
              </a:defRPr>
            </a:lvl1pPr>
          </a:lstStyle>
          <a:p>
            <a:pPr lvl="0"/>
            <a:r>
              <a:rPr lang="en-US"/>
              <a:t>Click to edit</a:t>
            </a:r>
          </a:p>
        </p:txBody>
      </p:sp>
      <p:sp>
        <p:nvSpPr>
          <p:cNvPr id="70" name="Text Placeholder 4"/>
          <p:cNvSpPr>
            <a:spLocks noGrp="1"/>
          </p:cNvSpPr>
          <p:nvPr>
            <p:ph type="body" sz="quarter" idx="34" hasCustomPrompt="1"/>
          </p:nvPr>
        </p:nvSpPr>
        <p:spPr>
          <a:xfrm>
            <a:off x="10210800" y="4665572"/>
            <a:ext cx="1371600" cy="2014867"/>
          </a:xfrm>
        </p:spPr>
        <p:txBody>
          <a:bodyPr/>
          <a:lstStyle>
            <a:lvl1pPr marL="0" indent="0" algn="ctr">
              <a:buNone/>
              <a:defRPr sz="3200" b="1">
                <a:solidFill>
                  <a:schemeClr val="accent4"/>
                </a:solidFill>
              </a:defRPr>
            </a:lvl1pPr>
          </a:lstStyle>
          <a:p>
            <a:pPr lvl="0"/>
            <a:r>
              <a:rPr lang="en-US"/>
              <a:t>Click to edit</a:t>
            </a:r>
          </a:p>
        </p:txBody>
      </p:sp>
      <p:sp>
        <p:nvSpPr>
          <p:cNvPr id="71" name="Text Placeholder 4"/>
          <p:cNvSpPr>
            <a:spLocks noGrp="1"/>
          </p:cNvSpPr>
          <p:nvPr>
            <p:ph type="body" sz="quarter" idx="35" hasCustomPrompt="1"/>
          </p:nvPr>
        </p:nvSpPr>
        <p:spPr>
          <a:xfrm>
            <a:off x="10210800" y="3431131"/>
            <a:ext cx="1371600" cy="1140867"/>
          </a:xfrm>
        </p:spPr>
        <p:txBody>
          <a:bodyPr anchor="ctr"/>
          <a:lstStyle>
            <a:lvl1pPr marL="0" indent="0" algn="ctr">
              <a:buNone/>
              <a:defRPr sz="1200" b="1">
                <a:solidFill>
                  <a:schemeClr val="tx1"/>
                </a:solidFill>
              </a:defRPr>
            </a:lvl1pPr>
          </a:lstStyle>
          <a:p>
            <a:pPr lvl="0"/>
            <a:r>
              <a:rPr lang="en-US"/>
              <a:t>Click to edit</a:t>
            </a:r>
          </a:p>
        </p:txBody>
      </p:sp>
      <p:sp>
        <p:nvSpPr>
          <p:cNvPr id="28" name="Slide Number Placeholder 4">
            <a:extLst>
              <a:ext uri="{FF2B5EF4-FFF2-40B4-BE49-F238E27FC236}">
                <a16:creationId xmlns:a16="http://schemas.microsoft.com/office/drawing/2014/main" id="{2A2E3C9B-57B4-490C-8C4A-F218AF799D11}"/>
              </a:ext>
            </a:extLst>
          </p:cNvPr>
          <p:cNvSpPr>
            <a:spLocks noGrp="1"/>
          </p:cNvSpPr>
          <p:nvPr>
            <p:ph type="sldNum" sz="quarter" idx="36"/>
          </p:nvPr>
        </p:nvSpPr>
        <p:spPr>
          <a:xfrm>
            <a:off x="1588" y="6096000"/>
            <a:ext cx="508000" cy="381000"/>
          </a:xfrm>
        </p:spPr>
        <p:txBody>
          <a:bodyPr/>
          <a:lstStyle>
            <a:lvl1pPr>
              <a:defRPr/>
            </a:lvl1pPr>
          </a:lstStyle>
          <a:p>
            <a:pPr>
              <a:defRPr/>
            </a:pPr>
            <a:fld id="{6FAF3252-CAC3-47DE-803D-64C464DD8356}" type="slidenum">
              <a:rPr lang="en-US"/>
              <a:pPr>
                <a:defRPr/>
              </a:pPr>
              <a:t>‹#›</a:t>
            </a:fld>
            <a:endParaRPr lang="en-US"/>
          </a:p>
        </p:txBody>
      </p:sp>
      <p:pic>
        <p:nvPicPr>
          <p:cNvPr id="30" name="Picture 29">
            <a:extLst>
              <a:ext uri="{FF2B5EF4-FFF2-40B4-BE49-F238E27FC236}">
                <a16:creationId xmlns:a16="http://schemas.microsoft.com/office/drawing/2014/main" id="{BB637CDC-5D9A-5747-A7C4-872EF4F1F5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2138495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3 Column Overview">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4F3E7785-A9A8-4658-AB9B-C6050BFCA2E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 name="Picture Placeholder 2"/>
          <p:cNvSpPr>
            <a:spLocks noGrp="1"/>
          </p:cNvSpPr>
          <p:nvPr>
            <p:ph type="pic" sz="quarter" idx="12"/>
          </p:nvPr>
        </p:nvSpPr>
        <p:spPr>
          <a:xfrm>
            <a:off x="0" y="1155700"/>
            <a:ext cx="4059936"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19" name="Text Placeholder 4"/>
          <p:cNvSpPr>
            <a:spLocks noGrp="1"/>
          </p:cNvSpPr>
          <p:nvPr>
            <p:ph type="body" sz="quarter" idx="14" hasCustomPrompt="1"/>
          </p:nvPr>
        </p:nvSpPr>
        <p:spPr>
          <a:xfrm>
            <a:off x="411480" y="4709160"/>
            <a:ext cx="3200400" cy="1600200"/>
          </a:xfrm>
        </p:spPr>
        <p:txBody>
          <a:bodyPr/>
          <a:lstStyle>
            <a:lvl1pPr marL="0" indent="0" algn="ctr">
              <a:buFont typeface="Wingdings" pitchFamily="2" charset="2"/>
              <a:buNone/>
              <a:defRPr sz="1400" b="0">
                <a:solidFill>
                  <a:schemeClr val="tx1"/>
                </a:solidFill>
              </a:defRPr>
            </a:lvl1pPr>
          </a:lstStyle>
          <a:p>
            <a:pPr lvl="0"/>
            <a:r>
              <a:rPr lang="en-US"/>
              <a:t>Click to edit</a:t>
            </a:r>
          </a:p>
        </p:txBody>
      </p:sp>
      <p:sp>
        <p:nvSpPr>
          <p:cNvPr id="8" name="Text Placeholder 7"/>
          <p:cNvSpPr>
            <a:spLocks noGrp="1"/>
          </p:cNvSpPr>
          <p:nvPr>
            <p:ph type="body" sz="quarter" idx="23" hasCustomPrompt="1"/>
          </p:nvPr>
        </p:nvSpPr>
        <p:spPr>
          <a:xfrm>
            <a:off x="0" y="3213104"/>
            <a:ext cx="4059936" cy="1143000"/>
          </a:xfrm>
          <a:solidFill>
            <a:schemeClr val="tx2">
              <a:alpha val="75000"/>
            </a:schemeClr>
          </a:solidFill>
        </p:spPr>
        <p:txBody>
          <a:bodyPr lIns="45720" rIns="45720" bIns="0" anchor="ctr"/>
          <a:lstStyle>
            <a:lvl1pPr marL="0" indent="0" algn="ctr">
              <a:lnSpc>
                <a:spcPct val="100000"/>
              </a:lnSpc>
              <a:buNone/>
              <a:defRPr sz="1400" b="0">
                <a:solidFill>
                  <a:schemeClr val="bg1"/>
                </a:solidFill>
              </a:defRPr>
            </a:lvl1pPr>
          </a:lstStyle>
          <a:p>
            <a:pPr lvl="0"/>
            <a:r>
              <a:rPr lang="en-US"/>
              <a:t>Click to edit</a:t>
            </a:r>
          </a:p>
        </p:txBody>
      </p:sp>
      <p:sp>
        <p:nvSpPr>
          <p:cNvPr id="24" name="Picture Placeholder 2"/>
          <p:cNvSpPr>
            <a:spLocks noGrp="1"/>
          </p:cNvSpPr>
          <p:nvPr>
            <p:ph type="pic" sz="quarter" idx="24"/>
          </p:nvPr>
        </p:nvSpPr>
        <p:spPr>
          <a:xfrm>
            <a:off x="4059936" y="1155702"/>
            <a:ext cx="4059936"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25" name="Picture Placeholder 2"/>
          <p:cNvSpPr>
            <a:spLocks noGrp="1"/>
          </p:cNvSpPr>
          <p:nvPr>
            <p:ph type="pic" sz="quarter" idx="25"/>
          </p:nvPr>
        </p:nvSpPr>
        <p:spPr>
          <a:xfrm>
            <a:off x="8119872" y="1155704"/>
            <a:ext cx="4078224"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26" name="Text Placeholder 7"/>
          <p:cNvSpPr>
            <a:spLocks noGrp="1"/>
          </p:cNvSpPr>
          <p:nvPr>
            <p:ph type="body" sz="quarter" idx="26" hasCustomPrompt="1"/>
          </p:nvPr>
        </p:nvSpPr>
        <p:spPr>
          <a:xfrm>
            <a:off x="4059936" y="3213104"/>
            <a:ext cx="4059936" cy="1143000"/>
          </a:xfrm>
          <a:solidFill>
            <a:schemeClr val="accent1">
              <a:alpha val="75000"/>
            </a:schemeClr>
          </a:solidFill>
        </p:spPr>
        <p:txBody>
          <a:bodyPr lIns="45720" rIns="45720" bIns="0" anchor="ctr"/>
          <a:lstStyle>
            <a:lvl1pPr marL="0" indent="0" algn="ctr">
              <a:lnSpc>
                <a:spcPct val="100000"/>
              </a:lnSpc>
              <a:buNone/>
              <a:defRPr sz="1400" b="0">
                <a:solidFill>
                  <a:schemeClr val="bg1"/>
                </a:solidFill>
              </a:defRPr>
            </a:lvl1pPr>
          </a:lstStyle>
          <a:p>
            <a:pPr lvl="0"/>
            <a:r>
              <a:rPr lang="en-US"/>
              <a:t>Click to edit</a:t>
            </a:r>
          </a:p>
        </p:txBody>
      </p:sp>
      <p:sp>
        <p:nvSpPr>
          <p:cNvPr id="27" name="Text Placeholder 7"/>
          <p:cNvSpPr>
            <a:spLocks noGrp="1"/>
          </p:cNvSpPr>
          <p:nvPr>
            <p:ph type="body" sz="quarter" idx="27" hasCustomPrompt="1"/>
          </p:nvPr>
        </p:nvSpPr>
        <p:spPr>
          <a:xfrm>
            <a:off x="8119872" y="3213104"/>
            <a:ext cx="4078224" cy="1143000"/>
          </a:xfrm>
          <a:solidFill>
            <a:schemeClr val="accent6">
              <a:alpha val="75000"/>
            </a:schemeClr>
          </a:solidFill>
          <a:ln>
            <a:noFill/>
          </a:ln>
        </p:spPr>
        <p:txBody>
          <a:bodyPr lIns="45720" rIns="45720" bIns="0" anchor="ctr"/>
          <a:lstStyle>
            <a:lvl1pPr marL="0" indent="0" algn="ctr">
              <a:lnSpc>
                <a:spcPct val="100000"/>
              </a:lnSpc>
              <a:buNone/>
              <a:defRPr sz="1400" b="0">
                <a:solidFill>
                  <a:schemeClr val="bg1"/>
                </a:solidFill>
              </a:defRPr>
            </a:lvl1pPr>
          </a:lstStyle>
          <a:p>
            <a:pPr lvl="0"/>
            <a:r>
              <a:rPr lang="en-US"/>
              <a:t>Click to edit</a:t>
            </a:r>
          </a:p>
        </p:txBody>
      </p:sp>
      <p:sp>
        <p:nvSpPr>
          <p:cNvPr id="29" name="Text Placeholder 4"/>
          <p:cNvSpPr>
            <a:spLocks noGrp="1"/>
          </p:cNvSpPr>
          <p:nvPr>
            <p:ph type="body" sz="quarter" idx="29" hasCustomPrompt="1"/>
          </p:nvPr>
        </p:nvSpPr>
        <p:spPr>
          <a:xfrm>
            <a:off x="4453128" y="4709160"/>
            <a:ext cx="3200400" cy="1600200"/>
          </a:xfrm>
        </p:spPr>
        <p:txBody>
          <a:bodyPr/>
          <a:lstStyle>
            <a:lvl1pPr marL="0" indent="0" algn="ctr">
              <a:buFont typeface="Wingdings" pitchFamily="2" charset="2"/>
              <a:buNone/>
              <a:defRPr sz="1400" b="0">
                <a:solidFill>
                  <a:schemeClr val="tx1"/>
                </a:solidFill>
              </a:defRPr>
            </a:lvl1pPr>
          </a:lstStyle>
          <a:p>
            <a:pPr lvl="0"/>
            <a:r>
              <a:rPr lang="en-US"/>
              <a:t>Click to edit</a:t>
            </a:r>
          </a:p>
        </p:txBody>
      </p:sp>
      <p:sp>
        <p:nvSpPr>
          <p:cNvPr id="32" name="Text Placeholder 4"/>
          <p:cNvSpPr>
            <a:spLocks noGrp="1"/>
          </p:cNvSpPr>
          <p:nvPr>
            <p:ph type="body" sz="quarter" idx="31" hasCustomPrompt="1"/>
          </p:nvPr>
        </p:nvSpPr>
        <p:spPr>
          <a:xfrm>
            <a:off x="8531352" y="4709160"/>
            <a:ext cx="3200400" cy="1600200"/>
          </a:xfrm>
        </p:spPr>
        <p:txBody>
          <a:bodyPr/>
          <a:lstStyle>
            <a:lvl1pPr marL="0" indent="0" algn="ctr">
              <a:buFont typeface="Wingdings" pitchFamily="2" charset="2"/>
              <a:buNone/>
              <a:defRPr sz="1400" b="0">
                <a:solidFill>
                  <a:schemeClr val="tx1"/>
                </a:solidFill>
              </a:defRPr>
            </a:lvl1pPr>
          </a:lstStyle>
          <a:p>
            <a:pPr lvl="0"/>
            <a:r>
              <a:rPr lang="en-US"/>
              <a:t>Click to edit</a:t>
            </a:r>
          </a:p>
        </p:txBody>
      </p:sp>
      <p:sp>
        <p:nvSpPr>
          <p:cNvPr id="3" name="Text Placeholder 2"/>
          <p:cNvSpPr>
            <a:spLocks noGrp="1"/>
          </p:cNvSpPr>
          <p:nvPr>
            <p:ph type="body" sz="quarter" idx="32" hasCustomPrompt="1"/>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Click to edit</a:t>
            </a:r>
          </a:p>
        </p:txBody>
      </p:sp>
      <p:sp>
        <p:nvSpPr>
          <p:cNvPr id="14" name="Slide Number Placeholder 4">
            <a:extLst>
              <a:ext uri="{FF2B5EF4-FFF2-40B4-BE49-F238E27FC236}">
                <a16:creationId xmlns:a16="http://schemas.microsoft.com/office/drawing/2014/main" id="{CD6D7DCC-C17A-4596-98F8-2D5A63AF895D}"/>
              </a:ext>
            </a:extLst>
          </p:cNvPr>
          <p:cNvSpPr>
            <a:spLocks noGrp="1"/>
          </p:cNvSpPr>
          <p:nvPr>
            <p:ph type="sldNum" sz="quarter" idx="33"/>
          </p:nvPr>
        </p:nvSpPr>
        <p:spPr>
          <a:xfrm>
            <a:off x="1588" y="6096000"/>
            <a:ext cx="508000" cy="381000"/>
          </a:xfrm>
        </p:spPr>
        <p:txBody>
          <a:bodyPr/>
          <a:lstStyle>
            <a:lvl1pPr>
              <a:defRPr/>
            </a:lvl1pPr>
          </a:lstStyle>
          <a:p>
            <a:pPr>
              <a:defRPr/>
            </a:pPr>
            <a:fld id="{C7EB75DE-066D-4392-BF83-642BBB2F2B24}" type="slidenum">
              <a:rPr lang="en-US"/>
              <a:pPr>
                <a:defRPr/>
              </a:pPr>
              <a:t>‹#›</a:t>
            </a:fld>
            <a:endParaRPr lang="en-US"/>
          </a:p>
        </p:txBody>
      </p:sp>
      <p:pic>
        <p:nvPicPr>
          <p:cNvPr id="16" name="Picture 15">
            <a:extLst>
              <a:ext uri="{FF2B5EF4-FFF2-40B4-BE49-F238E27FC236}">
                <a16:creationId xmlns:a16="http://schemas.microsoft.com/office/drawing/2014/main" id="{54EE9555-3445-D144-845C-129ABD003B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1563507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mage 3 Column Overview">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4F3E7785-A9A8-4658-AB9B-C6050BFCA2E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 name="Picture Placeholder 2"/>
          <p:cNvSpPr>
            <a:spLocks noGrp="1"/>
          </p:cNvSpPr>
          <p:nvPr>
            <p:ph type="pic" sz="quarter" idx="12"/>
          </p:nvPr>
        </p:nvSpPr>
        <p:spPr>
          <a:xfrm>
            <a:off x="0" y="1155700"/>
            <a:ext cx="3044952"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19" name="Text Placeholder 4"/>
          <p:cNvSpPr>
            <a:spLocks noGrp="1"/>
          </p:cNvSpPr>
          <p:nvPr>
            <p:ph type="body" sz="quarter" idx="14" hasCustomPrompt="1"/>
          </p:nvPr>
        </p:nvSpPr>
        <p:spPr>
          <a:xfrm>
            <a:off x="379476" y="4709160"/>
            <a:ext cx="2286000" cy="1600200"/>
          </a:xfrm>
        </p:spPr>
        <p:txBody>
          <a:bodyPr/>
          <a:lstStyle>
            <a:lvl1pPr marL="0" indent="0" algn="ctr">
              <a:buFont typeface="Wingdings" pitchFamily="2" charset="2"/>
              <a:buNone/>
              <a:defRPr sz="1400" b="0">
                <a:solidFill>
                  <a:schemeClr val="tx1"/>
                </a:solidFill>
              </a:defRPr>
            </a:lvl1pPr>
          </a:lstStyle>
          <a:p>
            <a:pPr lvl="0"/>
            <a:r>
              <a:rPr lang="en-US"/>
              <a:t>Click to edit</a:t>
            </a:r>
          </a:p>
        </p:txBody>
      </p:sp>
      <p:sp>
        <p:nvSpPr>
          <p:cNvPr id="8" name="Text Placeholder 7"/>
          <p:cNvSpPr>
            <a:spLocks noGrp="1"/>
          </p:cNvSpPr>
          <p:nvPr>
            <p:ph type="body" sz="quarter" idx="23" hasCustomPrompt="1"/>
          </p:nvPr>
        </p:nvSpPr>
        <p:spPr>
          <a:xfrm>
            <a:off x="0" y="3213104"/>
            <a:ext cx="3044952" cy="1143000"/>
          </a:xfrm>
          <a:solidFill>
            <a:schemeClr val="tx2">
              <a:alpha val="75000"/>
            </a:schemeClr>
          </a:solidFill>
        </p:spPr>
        <p:txBody>
          <a:bodyPr lIns="45720" rIns="45720" bIns="0" anchor="ctr"/>
          <a:lstStyle>
            <a:lvl1pPr marL="0" indent="0" algn="ctr">
              <a:lnSpc>
                <a:spcPct val="100000"/>
              </a:lnSpc>
              <a:buNone/>
              <a:defRPr sz="1400" b="0">
                <a:solidFill>
                  <a:schemeClr val="bg1"/>
                </a:solidFill>
              </a:defRPr>
            </a:lvl1pPr>
          </a:lstStyle>
          <a:p>
            <a:pPr lvl="0"/>
            <a:r>
              <a:rPr lang="en-US"/>
              <a:t>Click to edit</a:t>
            </a:r>
          </a:p>
        </p:txBody>
      </p:sp>
      <p:sp>
        <p:nvSpPr>
          <p:cNvPr id="24" name="Picture Placeholder 2"/>
          <p:cNvSpPr>
            <a:spLocks noGrp="1"/>
          </p:cNvSpPr>
          <p:nvPr>
            <p:ph type="pic" sz="quarter" idx="24"/>
          </p:nvPr>
        </p:nvSpPr>
        <p:spPr>
          <a:xfrm>
            <a:off x="3044952" y="1155702"/>
            <a:ext cx="3044952"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25" name="Picture Placeholder 2"/>
          <p:cNvSpPr>
            <a:spLocks noGrp="1"/>
          </p:cNvSpPr>
          <p:nvPr>
            <p:ph type="pic" sz="quarter" idx="25"/>
          </p:nvPr>
        </p:nvSpPr>
        <p:spPr>
          <a:xfrm>
            <a:off x="6089904" y="1155704"/>
            <a:ext cx="3044952"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26" name="Text Placeholder 7"/>
          <p:cNvSpPr>
            <a:spLocks noGrp="1"/>
          </p:cNvSpPr>
          <p:nvPr>
            <p:ph type="body" sz="quarter" idx="26" hasCustomPrompt="1"/>
          </p:nvPr>
        </p:nvSpPr>
        <p:spPr>
          <a:xfrm>
            <a:off x="3044952" y="3213104"/>
            <a:ext cx="3044952" cy="1143000"/>
          </a:xfrm>
          <a:solidFill>
            <a:schemeClr val="accent1">
              <a:alpha val="75000"/>
            </a:schemeClr>
          </a:solidFill>
        </p:spPr>
        <p:txBody>
          <a:bodyPr lIns="45720" rIns="45720" bIns="0" anchor="ctr"/>
          <a:lstStyle>
            <a:lvl1pPr marL="0" indent="0" algn="ctr">
              <a:lnSpc>
                <a:spcPct val="100000"/>
              </a:lnSpc>
              <a:buNone/>
              <a:defRPr sz="1400" b="0">
                <a:solidFill>
                  <a:schemeClr val="bg1"/>
                </a:solidFill>
              </a:defRPr>
            </a:lvl1pPr>
          </a:lstStyle>
          <a:p>
            <a:pPr lvl="0"/>
            <a:r>
              <a:rPr lang="en-US"/>
              <a:t>Click to edit</a:t>
            </a:r>
          </a:p>
        </p:txBody>
      </p:sp>
      <p:sp>
        <p:nvSpPr>
          <p:cNvPr id="27" name="Text Placeholder 7"/>
          <p:cNvSpPr>
            <a:spLocks noGrp="1"/>
          </p:cNvSpPr>
          <p:nvPr>
            <p:ph type="body" sz="quarter" idx="27" hasCustomPrompt="1"/>
          </p:nvPr>
        </p:nvSpPr>
        <p:spPr>
          <a:xfrm>
            <a:off x="6089904" y="3213104"/>
            <a:ext cx="3044952" cy="1143000"/>
          </a:xfrm>
          <a:solidFill>
            <a:schemeClr val="accent6">
              <a:alpha val="75000"/>
            </a:schemeClr>
          </a:solidFill>
          <a:ln>
            <a:noFill/>
          </a:ln>
        </p:spPr>
        <p:txBody>
          <a:bodyPr lIns="45720" rIns="45720" bIns="0" anchor="ctr"/>
          <a:lstStyle>
            <a:lvl1pPr marL="0" indent="0" algn="ctr">
              <a:lnSpc>
                <a:spcPct val="100000"/>
              </a:lnSpc>
              <a:buNone/>
              <a:defRPr sz="1400" b="0">
                <a:solidFill>
                  <a:schemeClr val="bg1"/>
                </a:solidFill>
              </a:defRPr>
            </a:lvl1pPr>
          </a:lstStyle>
          <a:p>
            <a:pPr lvl="0"/>
            <a:r>
              <a:rPr lang="en-US"/>
              <a:t>Click to edit</a:t>
            </a:r>
          </a:p>
        </p:txBody>
      </p:sp>
      <p:sp>
        <p:nvSpPr>
          <p:cNvPr id="29" name="Text Placeholder 4"/>
          <p:cNvSpPr>
            <a:spLocks noGrp="1"/>
          </p:cNvSpPr>
          <p:nvPr>
            <p:ph type="body" sz="quarter" idx="29" hasCustomPrompt="1"/>
          </p:nvPr>
        </p:nvSpPr>
        <p:spPr>
          <a:xfrm>
            <a:off x="3424428" y="4709160"/>
            <a:ext cx="2286000" cy="1600200"/>
          </a:xfrm>
        </p:spPr>
        <p:txBody>
          <a:bodyPr/>
          <a:lstStyle>
            <a:lvl1pPr marL="0" indent="0" algn="ctr">
              <a:buFont typeface="Wingdings" pitchFamily="2" charset="2"/>
              <a:buNone/>
              <a:defRPr sz="1400" b="0">
                <a:solidFill>
                  <a:schemeClr val="tx1"/>
                </a:solidFill>
              </a:defRPr>
            </a:lvl1pPr>
          </a:lstStyle>
          <a:p>
            <a:pPr lvl="0"/>
            <a:r>
              <a:rPr lang="en-US"/>
              <a:t>Click to edit</a:t>
            </a:r>
          </a:p>
        </p:txBody>
      </p:sp>
      <p:sp>
        <p:nvSpPr>
          <p:cNvPr id="32" name="Text Placeholder 4"/>
          <p:cNvSpPr>
            <a:spLocks noGrp="1"/>
          </p:cNvSpPr>
          <p:nvPr>
            <p:ph type="body" sz="quarter" idx="31" hasCustomPrompt="1"/>
          </p:nvPr>
        </p:nvSpPr>
        <p:spPr>
          <a:xfrm>
            <a:off x="6469380" y="4709160"/>
            <a:ext cx="2286000" cy="1600200"/>
          </a:xfrm>
        </p:spPr>
        <p:txBody>
          <a:bodyPr/>
          <a:lstStyle>
            <a:lvl1pPr marL="0" indent="0" algn="ctr">
              <a:buFont typeface="Wingdings" pitchFamily="2" charset="2"/>
              <a:buNone/>
              <a:defRPr sz="1400" b="0">
                <a:solidFill>
                  <a:schemeClr val="tx1"/>
                </a:solidFill>
              </a:defRPr>
            </a:lvl1pPr>
          </a:lstStyle>
          <a:p>
            <a:pPr lvl="0"/>
            <a:r>
              <a:rPr lang="en-US"/>
              <a:t>Click to edit</a:t>
            </a:r>
          </a:p>
        </p:txBody>
      </p:sp>
      <p:sp>
        <p:nvSpPr>
          <p:cNvPr id="3" name="Text Placeholder 2"/>
          <p:cNvSpPr>
            <a:spLocks noGrp="1"/>
          </p:cNvSpPr>
          <p:nvPr>
            <p:ph type="body" sz="quarter" idx="32" hasCustomPrompt="1"/>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Click to edit</a:t>
            </a:r>
          </a:p>
        </p:txBody>
      </p:sp>
      <p:sp>
        <p:nvSpPr>
          <p:cNvPr id="14" name="Slide Number Placeholder 4">
            <a:extLst>
              <a:ext uri="{FF2B5EF4-FFF2-40B4-BE49-F238E27FC236}">
                <a16:creationId xmlns:a16="http://schemas.microsoft.com/office/drawing/2014/main" id="{CD6D7DCC-C17A-4596-98F8-2D5A63AF895D}"/>
              </a:ext>
            </a:extLst>
          </p:cNvPr>
          <p:cNvSpPr>
            <a:spLocks noGrp="1"/>
          </p:cNvSpPr>
          <p:nvPr>
            <p:ph type="sldNum" sz="quarter" idx="33"/>
          </p:nvPr>
        </p:nvSpPr>
        <p:spPr>
          <a:xfrm>
            <a:off x="1588" y="6096000"/>
            <a:ext cx="508000" cy="381000"/>
          </a:xfrm>
        </p:spPr>
        <p:txBody>
          <a:bodyPr/>
          <a:lstStyle>
            <a:lvl1pPr>
              <a:defRPr/>
            </a:lvl1pPr>
          </a:lstStyle>
          <a:p>
            <a:pPr>
              <a:defRPr/>
            </a:pPr>
            <a:fld id="{C7EB75DE-066D-4392-BF83-642BBB2F2B24}" type="slidenum">
              <a:rPr lang="en-US"/>
              <a:pPr>
                <a:defRPr/>
              </a:pPr>
              <a:t>‹#›</a:t>
            </a:fld>
            <a:endParaRPr lang="en-US"/>
          </a:p>
        </p:txBody>
      </p:sp>
      <p:sp>
        <p:nvSpPr>
          <p:cNvPr id="15" name="Picture Placeholder 2">
            <a:extLst>
              <a:ext uri="{FF2B5EF4-FFF2-40B4-BE49-F238E27FC236}">
                <a16:creationId xmlns:a16="http://schemas.microsoft.com/office/drawing/2014/main" id="{4A7F51EC-D543-AA43-ACB8-47184D32FD83}"/>
              </a:ext>
            </a:extLst>
          </p:cNvPr>
          <p:cNvSpPr>
            <a:spLocks noGrp="1"/>
          </p:cNvSpPr>
          <p:nvPr>
            <p:ph type="pic" sz="quarter" idx="34"/>
          </p:nvPr>
        </p:nvSpPr>
        <p:spPr>
          <a:xfrm>
            <a:off x="9137904" y="1155704"/>
            <a:ext cx="3063240"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17" name="Text Placeholder 7">
            <a:extLst>
              <a:ext uri="{FF2B5EF4-FFF2-40B4-BE49-F238E27FC236}">
                <a16:creationId xmlns:a16="http://schemas.microsoft.com/office/drawing/2014/main" id="{1B3004FA-1642-DF49-8835-F295F24CE961}"/>
              </a:ext>
            </a:extLst>
          </p:cNvPr>
          <p:cNvSpPr>
            <a:spLocks noGrp="1"/>
          </p:cNvSpPr>
          <p:nvPr>
            <p:ph type="body" sz="quarter" idx="35" hasCustomPrompt="1"/>
          </p:nvPr>
        </p:nvSpPr>
        <p:spPr>
          <a:xfrm>
            <a:off x="9137904" y="3213104"/>
            <a:ext cx="3063240" cy="1143000"/>
          </a:xfrm>
          <a:solidFill>
            <a:schemeClr val="accent4">
              <a:alpha val="75000"/>
            </a:schemeClr>
          </a:solidFill>
          <a:ln>
            <a:noFill/>
          </a:ln>
        </p:spPr>
        <p:txBody>
          <a:bodyPr lIns="45720" rIns="45720" bIns="0" anchor="ctr"/>
          <a:lstStyle>
            <a:lvl1pPr marL="0" indent="0" algn="ctr">
              <a:lnSpc>
                <a:spcPct val="100000"/>
              </a:lnSpc>
              <a:buNone/>
              <a:defRPr sz="1400" b="0">
                <a:solidFill>
                  <a:schemeClr val="bg1"/>
                </a:solidFill>
              </a:defRPr>
            </a:lvl1pPr>
          </a:lstStyle>
          <a:p>
            <a:pPr lvl="0"/>
            <a:r>
              <a:rPr lang="en-US"/>
              <a:t>Click to edit</a:t>
            </a:r>
          </a:p>
        </p:txBody>
      </p:sp>
      <p:sp>
        <p:nvSpPr>
          <p:cNvPr id="18" name="Text Placeholder 4">
            <a:extLst>
              <a:ext uri="{FF2B5EF4-FFF2-40B4-BE49-F238E27FC236}">
                <a16:creationId xmlns:a16="http://schemas.microsoft.com/office/drawing/2014/main" id="{2410E422-E47F-894D-9A10-737AE80510E8}"/>
              </a:ext>
            </a:extLst>
          </p:cNvPr>
          <p:cNvSpPr>
            <a:spLocks noGrp="1"/>
          </p:cNvSpPr>
          <p:nvPr>
            <p:ph type="body" sz="quarter" idx="36" hasCustomPrompt="1"/>
          </p:nvPr>
        </p:nvSpPr>
        <p:spPr>
          <a:xfrm>
            <a:off x="9509760" y="4709160"/>
            <a:ext cx="2286000" cy="1600200"/>
          </a:xfrm>
        </p:spPr>
        <p:txBody>
          <a:bodyPr/>
          <a:lstStyle>
            <a:lvl1pPr marL="0" indent="0" algn="ctr">
              <a:buFont typeface="Wingdings" pitchFamily="2" charset="2"/>
              <a:buNone/>
              <a:defRPr sz="1400" b="0">
                <a:solidFill>
                  <a:schemeClr val="tx1"/>
                </a:solidFill>
              </a:defRPr>
            </a:lvl1pPr>
          </a:lstStyle>
          <a:p>
            <a:pPr lvl="0"/>
            <a:r>
              <a:rPr lang="en-US"/>
              <a:t>Click to edit</a:t>
            </a:r>
          </a:p>
        </p:txBody>
      </p:sp>
    </p:spTree>
    <p:extLst>
      <p:ext uri="{BB962C8B-B14F-4D97-AF65-F5344CB8AC3E}">
        <p14:creationId xmlns:p14="http://schemas.microsoft.com/office/powerpoint/2010/main" val="3297680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Image 3 Column Overview">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DE37B22D-8D98-344C-850B-7B05D171EB18}"/>
              </a:ext>
            </a:extLst>
          </p:cNvPr>
          <p:cNvSpPr>
            <a:spLocks noGrp="1"/>
          </p:cNvSpPr>
          <p:nvPr>
            <p:ph type="pic" sz="quarter" idx="12"/>
          </p:nvPr>
        </p:nvSpPr>
        <p:spPr>
          <a:xfrm>
            <a:off x="0" y="-4"/>
            <a:ext cx="2432304" cy="34290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31" name="Picture Placeholder 2">
            <a:extLst>
              <a:ext uri="{FF2B5EF4-FFF2-40B4-BE49-F238E27FC236}">
                <a16:creationId xmlns:a16="http://schemas.microsoft.com/office/drawing/2014/main" id="{66A535AA-CDDF-A145-AD6D-2DC2F617B4A6}"/>
              </a:ext>
            </a:extLst>
          </p:cNvPr>
          <p:cNvSpPr>
            <a:spLocks noGrp="1"/>
          </p:cNvSpPr>
          <p:nvPr>
            <p:ph type="pic" sz="quarter" idx="24"/>
          </p:nvPr>
        </p:nvSpPr>
        <p:spPr>
          <a:xfrm>
            <a:off x="2432304" y="-2"/>
            <a:ext cx="2432304" cy="34290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33" name="Picture Placeholder 2">
            <a:extLst>
              <a:ext uri="{FF2B5EF4-FFF2-40B4-BE49-F238E27FC236}">
                <a16:creationId xmlns:a16="http://schemas.microsoft.com/office/drawing/2014/main" id="{3F015409-E796-3C40-A062-1AC70B5F8F8C}"/>
              </a:ext>
            </a:extLst>
          </p:cNvPr>
          <p:cNvSpPr>
            <a:spLocks noGrp="1"/>
          </p:cNvSpPr>
          <p:nvPr>
            <p:ph type="pic" sz="quarter" idx="25"/>
          </p:nvPr>
        </p:nvSpPr>
        <p:spPr>
          <a:xfrm>
            <a:off x="4864608" y="0"/>
            <a:ext cx="2432304" cy="34290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34" name="Picture Placeholder 2">
            <a:extLst>
              <a:ext uri="{FF2B5EF4-FFF2-40B4-BE49-F238E27FC236}">
                <a16:creationId xmlns:a16="http://schemas.microsoft.com/office/drawing/2014/main" id="{4A47E8E6-356C-854C-B8CA-ACDE426F44DC}"/>
              </a:ext>
            </a:extLst>
          </p:cNvPr>
          <p:cNvSpPr>
            <a:spLocks noGrp="1"/>
          </p:cNvSpPr>
          <p:nvPr>
            <p:ph type="pic" sz="quarter" idx="34"/>
          </p:nvPr>
        </p:nvSpPr>
        <p:spPr>
          <a:xfrm>
            <a:off x="7296912" y="0"/>
            <a:ext cx="2432304" cy="34290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35" name="Picture Placeholder 2">
            <a:extLst>
              <a:ext uri="{FF2B5EF4-FFF2-40B4-BE49-F238E27FC236}">
                <a16:creationId xmlns:a16="http://schemas.microsoft.com/office/drawing/2014/main" id="{DC9F8FBA-375F-2F47-8B61-634B89323C4B}"/>
              </a:ext>
            </a:extLst>
          </p:cNvPr>
          <p:cNvSpPr>
            <a:spLocks noGrp="1"/>
          </p:cNvSpPr>
          <p:nvPr>
            <p:ph type="pic" sz="quarter" idx="37"/>
          </p:nvPr>
        </p:nvSpPr>
        <p:spPr>
          <a:xfrm>
            <a:off x="9729216" y="0"/>
            <a:ext cx="2462784" cy="34290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12" name="Rectangle 5">
            <a:extLst>
              <a:ext uri="{FF2B5EF4-FFF2-40B4-BE49-F238E27FC236}">
                <a16:creationId xmlns:a16="http://schemas.microsoft.com/office/drawing/2014/main" id="{4F3E7785-A9A8-4658-AB9B-C6050BFCA2E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9" name="Text Placeholder 4"/>
          <p:cNvSpPr>
            <a:spLocks noGrp="1"/>
          </p:cNvSpPr>
          <p:nvPr>
            <p:ph type="body" sz="quarter" idx="14" hasCustomPrompt="1"/>
          </p:nvPr>
        </p:nvSpPr>
        <p:spPr>
          <a:xfrm>
            <a:off x="0" y="3703314"/>
            <a:ext cx="12190412" cy="2983233"/>
          </a:xfrm>
        </p:spPr>
        <p:txBody>
          <a:bodyPr anchor="ctr" anchorCtr="0"/>
          <a:lstStyle>
            <a:lvl1pPr marL="0" indent="0" algn="ctr">
              <a:buFont typeface="Wingdings" pitchFamily="2" charset="2"/>
              <a:buNone/>
              <a:defRPr sz="1800" b="0">
                <a:solidFill>
                  <a:schemeClr val="accent6"/>
                </a:solidFill>
                <a:latin typeface="+mn-lt"/>
              </a:defRPr>
            </a:lvl1pPr>
          </a:lstStyle>
          <a:p>
            <a:pPr lvl="0"/>
            <a:r>
              <a:rPr lang="en-US"/>
              <a:t>Click to edit</a:t>
            </a:r>
          </a:p>
        </p:txBody>
      </p:sp>
      <p:sp>
        <p:nvSpPr>
          <p:cNvPr id="3" name="Text Placeholder 2"/>
          <p:cNvSpPr>
            <a:spLocks noGrp="1"/>
          </p:cNvSpPr>
          <p:nvPr>
            <p:ph type="body" sz="quarter" idx="32" hasCustomPrompt="1"/>
          </p:nvPr>
        </p:nvSpPr>
        <p:spPr>
          <a:xfrm>
            <a:off x="0" y="0"/>
            <a:ext cx="12192000" cy="3429000"/>
          </a:xfrm>
        </p:spPr>
        <p:txBody>
          <a:bodyPr lIns="914400" rIns="914400" anchor="ctr"/>
          <a:lstStyle>
            <a:lvl1pPr marL="0" indent="0" algn="ctr">
              <a:buNone/>
              <a:defRPr sz="7500">
                <a:solidFill>
                  <a:schemeClr val="bg1"/>
                </a:solidFill>
              </a:defRPr>
            </a:lvl1pPr>
          </a:lstStyle>
          <a:p>
            <a:pPr lvl="0"/>
            <a:r>
              <a:rPr lang="en-US"/>
              <a:t>Click to edit</a:t>
            </a:r>
          </a:p>
        </p:txBody>
      </p:sp>
      <p:sp>
        <p:nvSpPr>
          <p:cNvPr id="14" name="Slide Number Placeholder 4">
            <a:extLst>
              <a:ext uri="{FF2B5EF4-FFF2-40B4-BE49-F238E27FC236}">
                <a16:creationId xmlns:a16="http://schemas.microsoft.com/office/drawing/2014/main" id="{CD6D7DCC-C17A-4596-98F8-2D5A63AF895D}"/>
              </a:ext>
            </a:extLst>
          </p:cNvPr>
          <p:cNvSpPr>
            <a:spLocks noGrp="1"/>
          </p:cNvSpPr>
          <p:nvPr>
            <p:ph type="sldNum" sz="quarter" idx="33"/>
          </p:nvPr>
        </p:nvSpPr>
        <p:spPr>
          <a:xfrm>
            <a:off x="1588" y="6096000"/>
            <a:ext cx="508000" cy="381000"/>
          </a:xfrm>
        </p:spPr>
        <p:txBody>
          <a:bodyPr/>
          <a:lstStyle>
            <a:lvl1pPr>
              <a:defRPr/>
            </a:lvl1pPr>
          </a:lstStyle>
          <a:p>
            <a:pPr>
              <a:defRPr/>
            </a:pPr>
            <a:fld id="{C7EB75DE-066D-4392-BF83-642BBB2F2B24}" type="slidenum">
              <a:rPr lang="en-US"/>
              <a:pPr>
                <a:defRPr/>
              </a:pPr>
              <a:t>‹#›</a:t>
            </a:fld>
            <a:endParaRPr lang="en-US"/>
          </a:p>
        </p:txBody>
      </p:sp>
    </p:spTree>
    <p:extLst>
      <p:ext uri="{BB962C8B-B14F-4D97-AF65-F5344CB8AC3E}">
        <p14:creationId xmlns:p14="http://schemas.microsoft.com/office/powerpoint/2010/main" val="2968441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Image 3 Column Overview">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4F3E7785-A9A8-4658-AB9B-C6050BFCA2E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 name="Picture Placeholder 2"/>
          <p:cNvSpPr>
            <a:spLocks noGrp="1"/>
          </p:cNvSpPr>
          <p:nvPr>
            <p:ph type="pic" sz="quarter" idx="12"/>
          </p:nvPr>
        </p:nvSpPr>
        <p:spPr>
          <a:xfrm>
            <a:off x="0" y="1155700"/>
            <a:ext cx="2432304"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19" name="Text Placeholder 4"/>
          <p:cNvSpPr>
            <a:spLocks noGrp="1"/>
          </p:cNvSpPr>
          <p:nvPr>
            <p:ph type="body" sz="quarter" idx="14" hasCustomPrompt="1"/>
          </p:nvPr>
        </p:nvSpPr>
        <p:spPr>
          <a:xfrm>
            <a:off x="301752" y="4709160"/>
            <a:ext cx="1828800" cy="1600200"/>
          </a:xfrm>
        </p:spPr>
        <p:txBody>
          <a:bodyPr/>
          <a:lstStyle>
            <a:lvl1pPr marL="0" indent="0" algn="ctr">
              <a:buFont typeface="Wingdings" pitchFamily="2" charset="2"/>
              <a:buNone/>
              <a:defRPr sz="1400" b="0">
                <a:solidFill>
                  <a:schemeClr val="tx1"/>
                </a:solidFill>
              </a:defRPr>
            </a:lvl1pPr>
          </a:lstStyle>
          <a:p>
            <a:pPr lvl="0"/>
            <a:r>
              <a:rPr lang="en-US"/>
              <a:t>Click to edit</a:t>
            </a:r>
          </a:p>
        </p:txBody>
      </p:sp>
      <p:sp>
        <p:nvSpPr>
          <p:cNvPr id="8" name="Text Placeholder 7"/>
          <p:cNvSpPr>
            <a:spLocks noGrp="1"/>
          </p:cNvSpPr>
          <p:nvPr>
            <p:ph type="body" sz="quarter" idx="23" hasCustomPrompt="1"/>
          </p:nvPr>
        </p:nvSpPr>
        <p:spPr>
          <a:xfrm>
            <a:off x="0" y="3213104"/>
            <a:ext cx="2432304" cy="1143000"/>
          </a:xfrm>
          <a:solidFill>
            <a:schemeClr val="tx2">
              <a:alpha val="75000"/>
            </a:schemeClr>
          </a:solidFill>
        </p:spPr>
        <p:txBody>
          <a:bodyPr lIns="45720" rIns="45720" bIns="0" anchor="ctr"/>
          <a:lstStyle>
            <a:lvl1pPr marL="0" indent="0" algn="ctr">
              <a:lnSpc>
                <a:spcPct val="100000"/>
              </a:lnSpc>
              <a:buNone/>
              <a:defRPr sz="1400" b="0">
                <a:solidFill>
                  <a:schemeClr val="bg1"/>
                </a:solidFill>
              </a:defRPr>
            </a:lvl1pPr>
          </a:lstStyle>
          <a:p>
            <a:pPr lvl="0"/>
            <a:r>
              <a:rPr lang="en-US"/>
              <a:t>Click to edit</a:t>
            </a:r>
          </a:p>
        </p:txBody>
      </p:sp>
      <p:sp>
        <p:nvSpPr>
          <p:cNvPr id="24" name="Picture Placeholder 2"/>
          <p:cNvSpPr>
            <a:spLocks noGrp="1"/>
          </p:cNvSpPr>
          <p:nvPr>
            <p:ph type="pic" sz="quarter" idx="24"/>
          </p:nvPr>
        </p:nvSpPr>
        <p:spPr>
          <a:xfrm>
            <a:off x="2432304" y="1155702"/>
            <a:ext cx="2432304"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25" name="Picture Placeholder 2"/>
          <p:cNvSpPr>
            <a:spLocks noGrp="1"/>
          </p:cNvSpPr>
          <p:nvPr>
            <p:ph type="pic" sz="quarter" idx="25"/>
          </p:nvPr>
        </p:nvSpPr>
        <p:spPr>
          <a:xfrm>
            <a:off x="4864608" y="1155704"/>
            <a:ext cx="2432304"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26" name="Text Placeholder 7"/>
          <p:cNvSpPr>
            <a:spLocks noGrp="1"/>
          </p:cNvSpPr>
          <p:nvPr>
            <p:ph type="body" sz="quarter" idx="26" hasCustomPrompt="1"/>
          </p:nvPr>
        </p:nvSpPr>
        <p:spPr>
          <a:xfrm>
            <a:off x="2432304" y="3213104"/>
            <a:ext cx="2432304" cy="1143000"/>
          </a:xfrm>
          <a:solidFill>
            <a:schemeClr val="accent1">
              <a:alpha val="75000"/>
            </a:schemeClr>
          </a:solidFill>
        </p:spPr>
        <p:txBody>
          <a:bodyPr lIns="45720" rIns="45720" bIns="0" anchor="ctr"/>
          <a:lstStyle>
            <a:lvl1pPr marL="0" indent="0" algn="ctr">
              <a:lnSpc>
                <a:spcPct val="100000"/>
              </a:lnSpc>
              <a:buNone/>
              <a:defRPr sz="1400" b="0">
                <a:solidFill>
                  <a:schemeClr val="bg1"/>
                </a:solidFill>
              </a:defRPr>
            </a:lvl1pPr>
          </a:lstStyle>
          <a:p>
            <a:pPr lvl="0"/>
            <a:r>
              <a:rPr lang="en-US"/>
              <a:t>Click to edit</a:t>
            </a:r>
          </a:p>
        </p:txBody>
      </p:sp>
      <p:sp>
        <p:nvSpPr>
          <p:cNvPr id="27" name="Text Placeholder 7"/>
          <p:cNvSpPr>
            <a:spLocks noGrp="1"/>
          </p:cNvSpPr>
          <p:nvPr>
            <p:ph type="body" sz="quarter" idx="27" hasCustomPrompt="1"/>
          </p:nvPr>
        </p:nvSpPr>
        <p:spPr>
          <a:xfrm>
            <a:off x="4864608" y="3213104"/>
            <a:ext cx="2432304" cy="1143000"/>
          </a:xfrm>
          <a:solidFill>
            <a:schemeClr val="accent6">
              <a:alpha val="75000"/>
            </a:schemeClr>
          </a:solidFill>
          <a:ln>
            <a:noFill/>
          </a:ln>
        </p:spPr>
        <p:txBody>
          <a:bodyPr lIns="45720" rIns="45720" bIns="0" anchor="ctr"/>
          <a:lstStyle>
            <a:lvl1pPr marL="0" indent="0" algn="ctr">
              <a:lnSpc>
                <a:spcPct val="100000"/>
              </a:lnSpc>
              <a:buNone/>
              <a:defRPr sz="1400" b="0">
                <a:solidFill>
                  <a:schemeClr val="bg1"/>
                </a:solidFill>
              </a:defRPr>
            </a:lvl1pPr>
          </a:lstStyle>
          <a:p>
            <a:pPr lvl="0"/>
            <a:r>
              <a:rPr lang="en-US"/>
              <a:t>Click to edit</a:t>
            </a:r>
          </a:p>
        </p:txBody>
      </p:sp>
      <p:sp>
        <p:nvSpPr>
          <p:cNvPr id="29" name="Text Placeholder 4"/>
          <p:cNvSpPr>
            <a:spLocks noGrp="1"/>
          </p:cNvSpPr>
          <p:nvPr>
            <p:ph type="body" sz="quarter" idx="29" hasCustomPrompt="1"/>
          </p:nvPr>
        </p:nvSpPr>
        <p:spPr>
          <a:xfrm>
            <a:off x="2734056" y="4709160"/>
            <a:ext cx="1828800" cy="1600200"/>
          </a:xfrm>
        </p:spPr>
        <p:txBody>
          <a:bodyPr/>
          <a:lstStyle>
            <a:lvl1pPr marL="0" indent="0" algn="ctr">
              <a:buFont typeface="Wingdings" pitchFamily="2" charset="2"/>
              <a:buNone/>
              <a:defRPr sz="1400" b="0">
                <a:solidFill>
                  <a:schemeClr val="tx1"/>
                </a:solidFill>
              </a:defRPr>
            </a:lvl1pPr>
          </a:lstStyle>
          <a:p>
            <a:pPr lvl="0"/>
            <a:r>
              <a:rPr lang="en-US"/>
              <a:t>Click to edit</a:t>
            </a:r>
          </a:p>
        </p:txBody>
      </p:sp>
      <p:sp>
        <p:nvSpPr>
          <p:cNvPr id="32" name="Text Placeholder 4"/>
          <p:cNvSpPr>
            <a:spLocks noGrp="1"/>
          </p:cNvSpPr>
          <p:nvPr>
            <p:ph type="body" sz="quarter" idx="31" hasCustomPrompt="1"/>
          </p:nvPr>
        </p:nvSpPr>
        <p:spPr>
          <a:xfrm>
            <a:off x="5166360" y="4709160"/>
            <a:ext cx="1828800" cy="1600200"/>
          </a:xfrm>
        </p:spPr>
        <p:txBody>
          <a:bodyPr/>
          <a:lstStyle>
            <a:lvl1pPr marL="0" indent="0" algn="ctr">
              <a:buFont typeface="Wingdings" pitchFamily="2" charset="2"/>
              <a:buNone/>
              <a:defRPr sz="1400" b="0">
                <a:solidFill>
                  <a:schemeClr val="tx1"/>
                </a:solidFill>
              </a:defRPr>
            </a:lvl1pPr>
          </a:lstStyle>
          <a:p>
            <a:pPr lvl="0"/>
            <a:r>
              <a:rPr lang="en-US"/>
              <a:t>Click to edit</a:t>
            </a:r>
          </a:p>
        </p:txBody>
      </p:sp>
      <p:sp>
        <p:nvSpPr>
          <p:cNvPr id="3" name="Text Placeholder 2"/>
          <p:cNvSpPr>
            <a:spLocks noGrp="1"/>
          </p:cNvSpPr>
          <p:nvPr>
            <p:ph type="body" sz="quarter" idx="32" hasCustomPrompt="1"/>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Click to edit</a:t>
            </a:r>
          </a:p>
        </p:txBody>
      </p:sp>
      <p:sp>
        <p:nvSpPr>
          <p:cNvPr id="14" name="Slide Number Placeholder 4">
            <a:extLst>
              <a:ext uri="{FF2B5EF4-FFF2-40B4-BE49-F238E27FC236}">
                <a16:creationId xmlns:a16="http://schemas.microsoft.com/office/drawing/2014/main" id="{CD6D7DCC-C17A-4596-98F8-2D5A63AF895D}"/>
              </a:ext>
            </a:extLst>
          </p:cNvPr>
          <p:cNvSpPr>
            <a:spLocks noGrp="1"/>
          </p:cNvSpPr>
          <p:nvPr>
            <p:ph type="sldNum" sz="quarter" idx="33"/>
          </p:nvPr>
        </p:nvSpPr>
        <p:spPr>
          <a:xfrm>
            <a:off x="1588" y="6096000"/>
            <a:ext cx="508000" cy="381000"/>
          </a:xfrm>
        </p:spPr>
        <p:txBody>
          <a:bodyPr/>
          <a:lstStyle>
            <a:lvl1pPr>
              <a:defRPr/>
            </a:lvl1pPr>
          </a:lstStyle>
          <a:p>
            <a:pPr>
              <a:defRPr/>
            </a:pPr>
            <a:fld id="{C7EB75DE-066D-4392-BF83-642BBB2F2B24}" type="slidenum">
              <a:rPr lang="en-US"/>
              <a:pPr>
                <a:defRPr/>
              </a:pPr>
              <a:t>‹#›</a:t>
            </a:fld>
            <a:endParaRPr lang="en-US"/>
          </a:p>
        </p:txBody>
      </p:sp>
      <p:sp>
        <p:nvSpPr>
          <p:cNvPr id="15" name="Picture Placeholder 2">
            <a:extLst>
              <a:ext uri="{FF2B5EF4-FFF2-40B4-BE49-F238E27FC236}">
                <a16:creationId xmlns:a16="http://schemas.microsoft.com/office/drawing/2014/main" id="{4A7F51EC-D543-AA43-ACB8-47184D32FD83}"/>
              </a:ext>
            </a:extLst>
          </p:cNvPr>
          <p:cNvSpPr>
            <a:spLocks noGrp="1"/>
          </p:cNvSpPr>
          <p:nvPr>
            <p:ph type="pic" sz="quarter" idx="34"/>
          </p:nvPr>
        </p:nvSpPr>
        <p:spPr>
          <a:xfrm>
            <a:off x="7296912" y="1155704"/>
            <a:ext cx="2432304"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17" name="Text Placeholder 7">
            <a:extLst>
              <a:ext uri="{FF2B5EF4-FFF2-40B4-BE49-F238E27FC236}">
                <a16:creationId xmlns:a16="http://schemas.microsoft.com/office/drawing/2014/main" id="{1B3004FA-1642-DF49-8835-F295F24CE961}"/>
              </a:ext>
            </a:extLst>
          </p:cNvPr>
          <p:cNvSpPr>
            <a:spLocks noGrp="1"/>
          </p:cNvSpPr>
          <p:nvPr>
            <p:ph type="body" sz="quarter" idx="35" hasCustomPrompt="1"/>
          </p:nvPr>
        </p:nvSpPr>
        <p:spPr>
          <a:xfrm>
            <a:off x="7296912" y="3213104"/>
            <a:ext cx="2432304" cy="1143000"/>
          </a:xfrm>
          <a:solidFill>
            <a:schemeClr val="accent4">
              <a:alpha val="75000"/>
            </a:schemeClr>
          </a:solidFill>
          <a:ln>
            <a:noFill/>
          </a:ln>
        </p:spPr>
        <p:txBody>
          <a:bodyPr lIns="45720" rIns="45720" bIns="0" anchor="ctr"/>
          <a:lstStyle>
            <a:lvl1pPr marL="0" indent="0" algn="ctr">
              <a:lnSpc>
                <a:spcPct val="100000"/>
              </a:lnSpc>
              <a:buNone/>
              <a:defRPr sz="1400" b="0">
                <a:solidFill>
                  <a:schemeClr val="bg1"/>
                </a:solidFill>
              </a:defRPr>
            </a:lvl1pPr>
          </a:lstStyle>
          <a:p>
            <a:pPr lvl="0"/>
            <a:r>
              <a:rPr lang="en-US"/>
              <a:t>Click to edit</a:t>
            </a:r>
          </a:p>
        </p:txBody>
      </p:sp>
      <p:sp>
        <p:nvSpPr>
          <p:cNvPr id="18" name="Text Placeholder 4">
            <a:extLst>
              <a:ext uri="{FF2B5EF4-FFF2-40B4-BE49-F238E27FC236}">
                <a16:creationId xmlns:a16="http://schemas.microsoft.com/office/drawing/2014/main" id="{2410E422-E47F-894D-9A10-737AE80510E8}"/>
              </a:ext>
            </a:extLst>
          </p:cNvPr>
          <p:cNvSpPr>
            <a:spLocks noGrp="1"/>
          </p:cNvSpPr>
          <p:nvPr>
            <p:ph type="body" sz="quarter" idx="36" hasCustomPrompt="1"/>
          </p:nvPr>
        </p:nvSpPr>
        <p:spPr>
          <a:xfrm>
            <a:off x="7602563" y="4709160"/>
            <a:ext cx="1828800" cy="1600200"/>
          </a:xfrm>
        </p:spPr>
        <p:txBody>
          <a:bodyPr/>
          <a:lstStyle>
            <a:lvl1pPr marL="0" indent="0" algn="ctr">
              <a:buFont typeface="Wingdings" pitchFamily="2" charset="2"/>
              <a:buNone/>
              <a:defRPr sz="1400" b="0">
                <a:solidFill>
                  <a:schemeClr val="tx1"/>
                </a:solidFill>
              </a:defRPr>
            </a:lvl1pPr>
          </a:lstStyle>
          <a:p>
            <a:pPr lvl="0"/>
            <a:r>
              <a:rPr lang="en-US"/>
              <a:t>Click to edit</a:t>
            </a:r>
          </a:p>
        </p:txBody>
      </p:sp>
      <p:sp>
        <p:nvSpPr>
          <p:cNvPr id="20" name="Picture Placeholder 2">
            <a:extLst>
              <a:ext uri="{FF2B5EF4-FFF2-40B4-BE49-F238E27FC236}">
                <a16:creationId xmlns:a16="http://schemas.microsoft.com/office/drawing/2014/main" id="{6CC3DC83-18C4-084B-A0D4-83180DB5C99C}"/>
              </a:ext>
            </a:extLst>
          </p:cNvPr>
          <p:cNvSpPr>
            <a:spLocks noGrp="1"/>
          </p:cNvSpPr>
          <p:nvPr>
            <p:ph type="pic" sz="quarter" idx="37"/>
          </p:nvPr>
        </p:nvSpPr>
        <p:spPr>
          <a:xfrm>
            <a:off x="9729216" y="1155704"/>
            <a:ext cx="2462784"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21" name="Text Placeholder 7">
            <a:extLst>
              <a:ext uri="{FF2B5EF4-FFF2-40B4-BE49-F238E27FC236}">
                <a16:creationId xmlns:a16="http://schemas.microsoft.com/office/drawing/2014/main" id="{444FDDE6-5276-B541-A550-23BE152A3A2B}"/>
              </a:ext>
            </a:extLst>
          </p:cNvPr>
          <p:cNvSpPr>
            <a:spLocks noGrp="1"/>
          </p:cNvSpPr>
          <p:nvPr>
            <p:ph type="body" sz="quarter" idx="38" hasCustomPrompt="1"/>
          </p:nvPr>
        </p:nvSpPr>
        <p:spPr>
          <a:xfrm>
            <a:off x="9729216" y="3213104"/>
            <a:ext cx="2462784" cy="1143000"/>
          </a:xfrm>
          <a:solidFill>
            <a:schemeClr val="accent3">
              <a:alpha val="75000"/>
            </a:schemeClr>
          </a:solidFill>
          <a:ln>
            <a:noFill/>
          </a:ln>
        </p:spPr>
        <p:txBody>
          <a:bodyPr lIns="45720" rIns="45720" bIns="0" anchor="ctr"/>
          <a:lstStyle>
            <a:lvl1pPr marL="0" indent="0" algn="ctr">
              <a:lnSpc>
                <a:spcPct val="100000"/>
              </a:lnSpc>
              <a:buNone/>
              <a:defRPr sz="1400" b="0">
                <a:solidFill>
                  <a:schemeClr val="bg1"/>
                </a:solidFill>
              </a:defRPr>
            </a:lvl1pPr>
          </a:lstStyle>
          <a:p>
            <a:pPr lvl="0"/>
            <a:r>
              <a:rPr lang="en-US"/>
              <a:t>Click to edit</a:t>
            </a:r>
          </a:p>
        </p:txBody>
      </p:sp>
      <p:sp>
        <p:nvSpPr>
          <p:cNvPr id="22" name="Text Placeholder 4">
            <a:extLst>
              <a:ext uri="{FF2B5EF4-FFF2-40B4-BE49-F238E27FC236}">
                <a16:creationId xmlns:a16="http://schemas.microsoft.com/office/drawing/2014/main" id="{1D3403E1-8638-454C-95B5-0E1BF4F45B46}"/>
              </a:ext>
            </a:extLst>
          </p:cNvPr>
          <p:cNvSpPr>
            <a:spLocks noGrp="1"/>
          </p:cNvSpPr>
          <p:nvPr>
            <p:ph type="body" sz="quarter" idx="39" hasCustomPrompt="1"/>
          </p:nvPr>
        </p:nvSpPr>
        <p:spPr>
          <a:xfrm>
            <a:off x="10046208" y="4709160"/>
            <a:ext cx="1828800" cy="1600200"/>
          </a:xfrm>
        </p:spPr>
        <p:txBody>
          <a:bodyPr/>
          <a:lstStyle>
            <a:lvl1pPr marL="0" indent="0" algn="ctr">
              <a:buFont typeface="Wingdings" pitchFamily="2" charset="2"/>
              <a:buNone/>
              <a:defRPr sz="1400" b="0">
                <a:solidFill>
                  <a:schemeClr val="tx1"/>
                </a:solidFill>
              </a:defRPr>
            </a:lvl1pPr>
          </a:lstStyle>
          <a:p>
            <a:pPr lvl="0"/>
            <a:r>
              <a:rPr lang="en-US"/>
              <a:t>Click to edit</a:t>
            </a:r>
          </a:p>
        </p:txBody>
      </p:sp>
    </p:spTree>
    <p:extLst>
      <p:ext uri="{BB962C8B-B14F-4D97-AF65-F5344CB8AC3E}">
        <p14:creationId xmlns:p14="http://schemas.microsoft.com/office/powerpoint/2010/main" val="1983757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Arc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0281F8-81CB-4EB4-B21E-1FC302A5021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Picture Placeholder 9"/>
          <p:cNvSpPr>
            <a:spLocks noGrp="1"/>
          </p:cNvSpPr>
          <p:nvPr>
            <p:ph type="pic" sz="quarter" idx="12"/>
          </p:nvPr>
        </p:nvSpPr>
        <p:spPr bwMode="auto">
          <a:xfrm>
            <a:off x="6409018" y="0"/>
            <a:ext cx="5788152" cy="6860609"/>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1611823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1611823 w 6324600"/>
              <a:gd name="connsiteY4" fmla="*/ 0 h 6858000"/>
              <a:gd name="connsiteX0" fmla="*/ 1611823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1611823 w 6324600"/>
              <a:gd name="connsiteY4" fmla="*/ 0 h 6858000"/>
              <a:gd name="connsiteX0" fmla="*/ 768830 w 5481607"/>
              <a:gd name="connsiteY0" fmla="*/ 0 h 6858000"/>
              <a:gd name="connsiteX1" fmla="*/ 5481607 w 5481607"/>
              <a:gd name="connsiteY1" fmla="*/ 0 h 6858000"/>
              <a:gd name="connsiteX2" fmla="*/ 5481607 w 5481607"/>
              <a:gd name="connsiteY2" fmla="*/ 6858000 h 6858000"/>
              <a:gd name="connsiteX3" fmla="*/ 954811 w 5481607"/>
              <a:gd name="connsiteY3" fmla="*/ 6842502 h 6858000"/>
              <a:gd name="connsiteX4" fmla="*/ 768830 w 5481607"/>
              <a:gd name="connsiteY4" fmla="*/ 0 h 6858000"/>
              <a:gd name="connsiteX0" fmla="*/ 1201831 w 5914608"/>
              <a:gd name="connsiteY0" fmla="*/ 0 h 6858000"/>
              <a:gd name="connsiteX1" fmla="*/ 5914608 w 5914608"/>
              <a:gd name="connsiteY1" fmla="*/ 0 h 6858000"/>
              <a:gd name="connsiteX2" fmla="*/ 5914608 w 5914608"/>
              <a:gd name="connsiteY2" fmla="*/ 6858000 h 6858000"/>
              <a:gd name="connsiteX3" fmla="*/ 1387812 w 5914608"/>
              <a:gd name="connsiteY3" fmla="*/ 6842502 h 6858000"/>
              <a:gd name="connsiteX4" fmla="*/ 1201831 w 5914608"/>
              <a:gd name="connsiteY4" fmla="*/ 0 h 6858000"/>
              <a:gd name="connsiteX0" fmla="*/ 1221090 w 5933867"/>
              <a:gd name="connsiteY0" fmla="*/ 0 h 6858000"/>
              <a:gd name="connsiteX1" fmla="*/ 5933867 w 5933867"/>
              <a:gd name="connsiteY1" fmla="*/ 0 h 6858000"/>
              <a:gd name="connsiteX2" fmla="*/ 5933867 w 5933867"/>
              <a:gd name="connsiteY2" fmla="*/ 6858000 h 6858000"/>
              <a:gd name="connsiteX3" fmla="*/ 1407071 w 5933867"/>
              <a:gd name="connsiteY3" fmla="*/ 6842502 h 6858000"/>
              <a:gd name="connsiteX4" fmla="*/ 1221090 w 5933867"/>
              <a:gd name="connsiteY4" fmla="*/ 0 h 6858000"/>
              <a:gd name="connsiteX0" fmla="*/ 1209074 w 5952848"/>
              <a:gd name="connsiteY0" fmla="*/ 15499 h 6858000"/>
              <a:gd name="connsiteX1" fmla="*/ 5952848 w 5952848"/>
              <a:gd name="connsiteY1" fmla="*/ 0 h 6858000"/>
              <a:gd name="connsiteX2" fmla="*/ 5952848 w 5952848"/>
              <a:gd name="connsiteY2" fmla="*/ 6858000 h 6858000"/>
              <a:gd name="connsiteX3" fmla="*/ 1426052 w 5952848"/>
              <a:gd name="connsiteY3" fmla="*/ 6842502 h 6858000"/>
              <a:gd name="connsiteX4" fmla="*/ 1209074 w 5952848"/>
              <a:gd name="connsiteY4" fmla="*/ 15499 h 6858000"/>
              <a:gd name="connsiteX0" fmla="*/ 1716471 w 5428150"/>
              <a:gd name="connsiteY0" fmla="*/ 6446 h 6858000"/>
              <a:gd name="connsiteX1" fmla="*/ 5428150 w 5428150"/>
              <a:gd name="connsiteY1" fmla="*/ 0 h 6858000"/>
              <a:gd name="connsiteX2" fmla="*/ 5428150 w 5428150"/>
              <a:gd name="connsiteY2" fmla="*/ 6858000 h 6858000"/>
              <a:gd name="connsiteX3" fmla="*/ 901354 w 5428150"/>
              <a:gd name="connsiteY3" fmla="*/ 6842502 h 6858000"/>
              <a:gd name="connsiteX4" fmla="*/ 1716471 w 5428150"/>
              <a:gd name="connsiteY4" fmla="*/ 6446 h 6858000"/>
              <a:gd name="connsiteX0" fmla="*/ 1336741 w 5772697"/>
              <a:gd name="connsiteY0" fmla="*/ 6446 h 6858000"/>
              <a:gd name="connsiteX1" fmla="*/ 5772697 w 5772697"/>
              <a:gd name="connsiteY1" fmla="*/ 0 h 6858000"/>
              <a:gd name="connsiteX2" fmla="*/ 5772697 w 5772697"/>
              <a:gd name="connsiteY2" fmla="*/ 6858000 h 6858000"/>
              <a:gd name="connsiteX3" fmla="*/ 1245901 w 5772697"/>
              <a:gd name="connsiteY3" fmla="*/ 6842502 h 6858000"/>
              <a:gd name="connsiteX4" fmla="*/ 1336741 w 5772697"/>
              <a:gd name="connsiteY4" fmla="*/ 6446 h 6858000"/>
              <a:gd name="connsiteX0" fmla="*/ 1009783 w 5445739"/>
              <a:gd name="connsiteY0" fmla="*/ 6446 h 6933037"/>
              <a:gd name="connsiteX1" fmla="*/ 5445739 w 5445739"/>
              <a:gd name="connsiteY1" fmla="*/ 0 h 6933037"/>
              <a:gd name="connsiteX2" fmla="*/ 5445739 w 5445739"/>
              <a:gd name="connsiteY2" fmla="*/ 6858000 h 6933037"/>
              <a:gd name="connsiteX3" fmla="*/ 1824289 w 5445739"/>
              <a:gd name="connsiteY3" fmla="*/ 6933037 h 6933037"/>
              <a:gd name="connsiteX4" fmla="*/ 1009783 w 5445739"/>
              <a:gd name="connsiteY4" fmla="*/ 6446 h 6933037"/>
              <a:gd name="connsiteX0" fmla="*/ 1308903 w 5744859"/>
              <a:gd name="connsiteY0" fmla="*/ 6446 h 6860609"/>
              <a:gd name="connsiteX1" fmla="*/ 5744859 w 5744859"/>
              <a:gd name="connsiteY1" fmla="*/ 0 h 6860609"/>
              <a:gd name="connsiteX2" fmla="*/ 5744859 w 5744859"/>
              <a:gd name="connsiteY2" fmla="*/ 6858000 h 6860609"/>
              <a:gd name="connsiteX3" fmla="*/ 1281437 w 5744859"/>
              <a:gd name="connsiteY3" fmla="*/ 6860609 h 6860609"/>
              <a:gd name="connsiteX4" fmla="*/ 1308903 w 5744859"/>
              <a:gd name="connsiteY4" fmla="*/ 6446 h 6860609"/>
              <a:gd name="connsiteX0" fmla="*/ 827504 w 5263460"/>
              <a:gd name="connsiteY0" fmla="*/ 6446 h 6860609"/>
              <a:gd name="connsiteX1" fmla="*/ 5263460 w 5263460"/>
              <a:gd name="connsiteY1" fmla="*/ 0 h 6860609"/>
              <a:gd name="connsiteX2" fmla="*/ 5263460 w 5263460"/>
              <a:gd name="connsiteY2" fmla="*/ 6858000 h 6860609"/>
              <a:gd name="connsiteX3" fmla="*/ 800038 w 5263460"/>
              <a:gd name="connsiteY3" fmla="*/ 6860609 h 6860609"/>
              <a:gd name="connsiteX4" fmla="*/ 827504 w 5263460"/>
              <a:gd name="connsiteY4" fmla="*/ 6446 h 6860609"/>
              <a:gd name="connsiteX0" fmla="*/ 1231217 w 5667173"/>
              <a:gd name="connsiteY0" fmla="*/ 6446 h 6860609"/>
              <a:gd name="connsiteX1" fmla="*/ 5667173 w 5667173"/>
              <a:gd name="connsiteY1" fmla="*/ 0 h 6860609"/>
              <a:gd name="connsiteX2" fmla="*/ 5667173 w 5667173"/>
              <a:gd name="connsiteY2" fmla="*/ 6858000 h 6860609"/>
              <a:gd name="connsiteX3" fmla="*/ 1203751 w 5667173"/>
              <a:gd name="connsiteY3" fmla="*/ 6860609 h 6860609"/>
              <a:gd name="connsiteX4" fmla="*/ 1231217 w 5667173"/>
              <a:gd name="connsiteY4" fmla="*/ 6446 h 6860609"/>
              <a:gd name="connsiteX0" fmla="*/ 1171197 w 5607153"/>
              <a:gd name="connsiteY0" fmla="*/ 6446 h 6860609"/>
              <a:gd name="connsiteX1" fmla="*/ 5607153 w 5607153"/>
              <a:gd name="connsiteY1" fmla="*/ 0 h 6860609"/>
              <a:gd name="connsiteX2" fmla="*/ 5607153 w 5607153"/>
              <a:gd name="connsiteY2" fmla="*/ 6858000 h 6860609"/>
              <a:gd name="connsiteX3" fmla="*/ 1143731 w 5607153"/>
              <a:gd name="connsiteY3" fmla="*/ 6860609 h 6860609"/>
              <a:gd name="connsiteX4" fmla="*/ 1171197 w 5607153"/>
              <a:gd name="connsiteY4" fmla="*/ 6446 h 6860609"/>
              <a:gd name="connsiteX0" fmla="*/ 1227449 w 5663405"/>
              <a:gd name="connsiteY0" fmla="*/ 6446 h 6860609"/>
              <a:gd name="connsiteX1" fmla="*/ 5663405 w 5663405"/>
              <a:gd name="connsiteY1" fmla="*/ 0 h 6860609"/>
              <a:gd name="connsiteX2" fmla="*/ 5663405 w 5663405"/>
              <a:gd name="connsiteY2" fmla="*/ 6858000 h 6860609"/>
              <a:gd name="connsiteX3" fmla="*/ 1199983 w 5663405"/>
              <a:gd name="connsiteY3" fmla="*/ 6860609 h 6860609"/>
              <a:gd name="connsiteX4" fmla="*/ 1227449 w 5663405"/>
              <a:gd name="connsiteY4" fmla="*/ 6446 h 6860609"/>
              <a:gd name="connsiteX0" fmla="*/ 1212399 w 5648355"/>
              <a:gd name="connsiteY0" fmla="*/ 6446 h 6860609"/>
              <a:gd name="connsiteX1" fmla="*/ 5648355 w 5648355"/>
              <a:gd name="connsiteY1" fmla="*/ 0 h 6860609"/>
              <a:gd name="connsiteX2" fmla="*/ 5648355 w 5648355"/>
              <a:gd name="connsiteY2" fmla="*/ 6858000 h 6860609"/>
              <a:gd name="connsiteX3" fmla="*/ 1184933 w 5648355"/>
              <a:gd name="connsiteY3" fmla="*/ 6860609 h 6860609"/>
              <a:gd name="connsiteX4" fmla="*/ 1212399 w 5648355"/>
              <a:gd name="connsiteY4" fmla="*/ 6446 h 6860609"/>
              <a:gd name="connsiteX0" fmla="*/ 1224156 w 5660112"/>
              <a:gd name="connsiteY0" fmla="*/ 6446 h 6860609"/>
              <a:gd name="connsiteX1" fmla="*/ 5660112 w 5660112"/>
              <a:gd name="connsiteY1" fmla="*/ 0 h 6860609"/>
              <a:gd name="connsiteX2" fmla="*/ 5660112 w 5660112"/>
              <a:gd name="connsiteY2" fmla="*/ 6858000 h 6860609"/>
              <a:gd name="connsiteX3" fmla="*/ 1196690 w 5660112"/>
              <a:gd name="connsiteY3" fmla="*/ 6860609 h 6860609"/>
              <a:gd name="connsiteX4" fmla="*/ 1224156 w 5660112"/>
              <a:gd name="connsiteY4" fmla="*/ 6446 h 6860609"/>
              <a:gd name="connsiteX0" fmla="*/ 1218106 w 5668810"/>
              <a:gd name="connsiteY0" fmla="*/ 13820 h 6860609"/>
              <a:gd name="connsiteX1" fmla="*/ 5668810 w 5668810"/>
              <a:gd name="connsiteY1" fmla="*/ 0 h 6860609"/>
              <a:gd name="connsiteX2" fmla="*/ 5668810 w 5668810"/>
              <a:gd name="connsiteY2" fmla="*/ 6858000 h 6860609"/>
              <a:gd name="connsiteX3" fmla="*/ 1205388 w 5668810"/>
              <a:gd name="connsiteY3" fmla="*/ 6860609 h 6860609"/>
              <a:gd name="connsiteX4" fmla="*/ 1218106 w 5668810"/>
              <a:gd name="connsiteY4" fmla="*/ 13820 h 6860609"/>
              <a:gd name="connsiteX0" fmla="*/ 1218106 w 5668810"/>
              <a:gd name="connsiteY0" fmla="*/ 13820 h 6860609"/>
              <a:gd name="connsiteX1" fmla="*/ 5668810 w 5668810"/>
              <a:gd name="connsiteY1" fmla="*/ 0 h 6860609"/>
              <a:gd name="connsiteX2" fmla="*/ 5668810 w 5668810"/>
              <a:gd name="connsiteY2" fmla="*/ 6858000 h 6860609"/>
              <a:gd name="connsiteX3" fmla="*/ 1205388 w 5668810"/>
              <a:gd name="connsiteY3" fmla="*/ 6860609 h 6860609"/>
              <a:gd name="connsiteX4" fmla="*/ 1218106 w 5668810"/>
              <a:gd name="connsiteY4" fmla="*/ 13820 h 6860609"/>
              <a:gd name="connsiteX0" fmla="*/ 1222008 w 5672712"/>
              <a:gd name="connsiteY0" fmla="*/ 13820 h 6858000"/>
              <a:gd name="connsiteX1" fmla="*/ 5672712 w 5672712"/>
              <a:gd name="connsiteY1" fmla="*/ 0 h 6858000"/>
              <a:gd name="connsiteX2" fmla="*/ 5672712 w 5672712"/>
              <a:gd name="connsiteY2" fmla="*/ 6858000 h 6858000"/>
              <a:gd name="connsiteX3" fmla="*/ 1199765 w 5672712"/>
              <a:gd name="connsiteY3" fmla="*/ 6851084 h 6858000"/>
              <a:gd name="connsiteX4" fmla="*/ 1222008 w 5672712"/>
              <a:gd name="connsiteY4" fmla="*/ 13820 h 6858000"/>
              <a:gd name="connsiteX0" fmla="*/ 1225933 w 5667106"/>
              <a:gd name="connsiteY0" fmla="*/ 4295 h 6858000"/>
              <a:gd name="connsiteX1" fmla="*/ 5667106 w 5667106"/>
              <a:gd name="connsiteY1" fmla="*/ 0 h 6858000"/>
              <a:gd name="connsiteX2" fmla="*/ 5667106 w 5667106"/>
              <a:gd name="connsiteY2" fmla="*/ 6858000 h 6858000"/>
              <a:gd name="connsiteX3" fmla="*/ 1194159 w 5667106"/>
              <a:gd name="connsiteY3" fmla="*/ 6851084 h 6858000"/>
              <a:gd name="connsiteX4" fmla="*/ 1225933 w 5667106"/>
              <a:gd name="connsiteY4" fmla="*/ 4295 h 6858000"/>
              <a:gd name="connsiteX0" fmla="*/ 1225933 w 5787829"/>
              <a:gd name="connsiteY0" fmla="*/ 4295 h 6858000"/>
              <a:gd name="connsiteX1" fmla="*/ 5787829 w 5787829"/>
              <a:gd name="connsiteY1" fmla="*/ 0 h 6858000"/>
              <a:gd name="connsiteX2" fmla="*/ 5667106 w 5787829"/>
              <a:gd name="connsiteY2" fmla="*/ 6858000 h 6858000"/>
              <a:gd name="connsiteX3" fmla="*/ 1194159 w 5787829"/>
              <a:gd name="connsiteY3" fmla="*/ 6851084 h 6858000"/>
              <a:gd name="connsiteX4" fmla="*/ 1225933 w 5787829"/>
              <a:gd name="connsiteY4" fmla="*/ 4295 h 6858000"/>
              <a:gd name="connsiteX0" fmla="*/ 1225933 w 5787829"/>
              <a:gd name="connsiteY0" fmla="*/ 4295 h 6858000"/>
              <a:gd name="connsiteX1" fmla="*/ 5787829 w 5787829"/>
              <a:gd name="connsiteY1" fmla="*/ 0 h 6858000"/>
              <a:gd name="connsiteX2" fmla="*/ 5781475 w 5787829"/>
              <a:gd name="connsiteY2" fmla="*/ 6858000 h 6858000"/>
              <a:gd name="connsiteX3" fmla="*/ 1194159 w 5787829"/>
              <a:gd name="connsiteY3" fmla="*/ 6851084 h 6858000"/>
              <a:gd name="connsiteX4" fmla="*/ 1225933 w 5787829"/>
              <a:gd name="connsiteY4" fmla="*/ 4295 h 6858000"/>
              <a:gd name="connsiteX0" fmla="*/ 1223316 w 5785212"/>
              <a:gd name="connsiteY0" fmla="*/ 4295 h 6860609"/>
              <a:gd name="connsiteX1" fmla="*/ 5785212 w 5785212"/>
              <a:gd name="connsiteY1" fmla="*/ 0 h 6860609"/>
              <a:gd name="connsiteX2" fmla="*/ 5778858 w 5785212"/>
              <a:gd name="connsiteY2" fmla="*/ 6858000 h 6860609"/>
              <a:gd name="connsiteX3" fmla="*/ 1197895 w 5785212"/>
              <a:gd name="connsiteY3" fmla="*/ 6860609 h 6860609"/>
              <a:gd name="connsiteX4" fmla="*/ 1223316 w 5785212"/>
              <a:gd name="connsiteY4" fmla="*/ 4295 h 6860609"/>
              <a:gd name="connsiteX0" fmla="*/ 1223316 w 5785212"/>
              <a:gd name="connsiteY0" fmla="*/ 4295 h 6860609"/>
              <a:gd name="connsiteX1" fmla="*/ 5785212 w 5785212"/>
              <a:gd name="connsiteY1" fmla="*/ 0 h 6860609"/>
              <a:gd name="connsiteX2" fmla="*/ 5785211 w 5785212"/>
              <a:gd name="connsiteY2" fmla="*/ 6858000 h 6860609"/>
              <a:gd name="connsiteX3" fmla="*/ 1197895 w 5785212"/>
              <a:gd name="connsiteY3" fmla="*/ 6860609 h 6860609"/>
              <a:gd name="connsiteX4" fmla="*/ 1223316 w 5785212"/>
              <a:gd name="connsiteY4" fmla="*/ 4295 h 686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5212" h="6860609">
                <a:moveTo>
                  <a:pt x="1223316" y="4295"/>
                </a:moveTo>
                <a:lnTo>
                  <a:pt x="5785212" y="0"/>
                </a:lnTo>
                <a:cubicBezTo>
                  <a:pt x="5785212" y="2286000"/>
                  <a:pt x="5785211" y="4572000"/>
                  <a:pt x="5785211" y="6858000"/>
                </a:cubicBezTo>
                <a:lnTo>
                  <a:pt x="1197895" y="6860609"/>
                </a:lnTo>
                <a:cubicBezTo>
                  <a:pt x="28055" y="5498829"/>
                  <a:pt x="-787524" y="2497143"/>
                  <a:pt x="1223316" y="4295"/>
                </a:cubicBezTo>
                <a:close/>
              </a:path>
            </a:pathLst>
          </a:custGeom>
          <a:pattFill prst="pct90">
            <a:fgClr>
              <a:schemeClr val="bg1"/>
            </a:fgClr>
            <a:bgClr>
              <a:schemeClr val="tx1"/>
            </a:bgClr>
          </a:pattFill>
          <a:ln w="9525">
            <a:noFill/>
            <a:miter lim="800000"/>
            <a:headEnd/>
            <a:tailEnd/>
          </a:ln>
          <a:effectLst/>
        </p:spPr>
        <p:txBody>
          <a:bodyPr tIns="3337560"/>
          <a:lstStyle>
            <a:lvl1pPr marL="0" indent="0" algn="ctr">
              <a:buNone/>
              <a:defRPr sz="1200"/>
            </a:lvl1pPr>
          </a:lstStyle>
          <a:p>
            <a:pPr lvl="0"/>
            <a:r>
              <a:rPr lang="en-US" noProof="0"/>
              <a:t>Click icon to add picture</a:t>
            </a:r>
          </a:p>
        </p:txBody>
      </p:sp>
      <p:sp>
        <p:nvSpPr>
          <p:cNvPr id="9" name="Rectangle 3"/>
          <p:cNvSpPr>
            <a:spLocks noGrp="1" noChangeArrowheads="1"/>
          </p:cNvSpPr>
          <p:nvPr>
            <p:ph type="subTitle" idx="1"/>
          </p:nvPr>
        </p:nvSpPr>
        <p:spPr>
          <a:xfrm>
            <a:off x="603504" y="4800600"/>
            <a:ext cx="5263896" cy="914400"/>
          </a:xfrm>
        </p:spPr>
        <p:txBody>
          <a:bodyPr/>
          <a:lstStyle>
            <a:lvl1pPr marL="0" indent="0">
              <a:lnSpc>
                <a:spcPct val="150000"/>
              </a:lnSpc>
              <a:buFont typeface="Wingdings" charset="2"/>
              <a:buNone/>
              <a:defRPr sz="1200" b="0">
                <a:solidFill>
                  <a:schemeClr val="bg1"/>
                </a:solidFill>
              </a:defRPr>
            </a:lvl1pPr>
          </a:lstStyle>
          <a:p>
            <a:r>
              <a:rPr lang="en-US"/>
              <a:t>Click to edit</a:t>
            </a:r>
          </a:p>
        </p:txBody>
      </p:sp>
      <p:sp>
        <p:nvSpPr>
          <p:cNvPr id="12" name="Rectangle 2"/>
          <p:cNvSpPr>
            <a:spLocks noGrp="1" noChangeArrowheads="1"/>
          </p:cNvSpPr>
          <p:nvPr>
            <p:ph type="ctrTitle"/>
          </p:nvPr>
        </p:nvSpPr>
        <p:spPr>
          <a:xfrm>
            <a:off x="607485" y="2286000"/>
            <a:ext cx="5259915" cy="2286000"/>
          </a:xfrm>
          <a:prstGeom prst="rect">
            <a:avLst/>
          </a:prstGeom>
        </p:spPr>
        <p:txBody>
          <a:bodyPr lIns="91440" tIns="45720" rIns="91440" bIns="45720" anchor="t" anchorCtr="0"/>
          <a:lstStyle>
            <a:lvl1pPr algn="l">
              <a:defRPr sz="3600">
                <a:solidFill>
                  <a:schemeClr val="bg1"/>
                </a:solidFill>
              </a:defRPr>
            </a:lvl1pPr>
          </a:lstStyle>
          <a:p>
            <a:r>
              <a:rPr lang="en-US"/>
              <a:t>Click to edit</a:t>
            </a:r>
          </a:p>
        </p:txBody>
      </p:sp>
      <p:pic>
        <p:nvPicPr>
          <p:cNvPr id="13" name="Picture 12">
            <a:extLst>
              <a:ext uri="{FF2B5EF4-FFF2-40B4-BE49-F238E27FC236}">
                <a16:creationId xmlns:a16="http://schemas.microsoft.com/office/drawing/2014/main" id="{398C57E4-729E-6946-9310-4282766DB0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1371600"/>
            <a:ext cx="1143000" cy="381000"/>
          </a:xfrm>
          <a:prstGeom prst="rect">
            <a:avLst/>
          </a:prstGeom>
        </p:spPr>
      </p:pic>
    </p:spTree>
    <p:extLst>
      <p:ext uri="{BB962C8B-B14F-4D97-AF65-F5344CB8AC3E}">
        <p14:creationId xmlns:p14="http://schemas.microsoft.com/office/powerpoint/2010/main" val="547122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Image 3 Column Overvie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144E92-5254-4F42-B958-F11BC8AD1D98}"/>
              </a:ext>
            </a:extLst>
          </p:cNvPr>
          <p:cNvSpPr/>
          <p:nvPr userDrawn="1"/>
        </p:nvSpPr>
        <p:spPr>
          <a:xfrm>
            <a:off x="0" y="0"/>
            <a:ext cx="6089904" cy="438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ADA9A6E-89E3-2A43-A7F0-37881BF3D159}"/>
              </a:ext>
            </a:extLst>
          </p:cNvPr>
          <p:cNvSpPr/>
          <p:nvPr userDrawn="1"/>
        </p:nvSpPr>
        <p:spPr>
          <a:xfrm>
            <a:off x="6092454" y="0"/>
            <a:ext cx="6112021" cy="438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p:cNvSpPr>
            <a:spLocks noGrp="1"/>
          </p:cNvSpPr>
          <p:nvPr>
            <p:ph type="pic" sz="quarter" idx="12"/>
          </p:nvPr>
        </p:nvSpPr>
        <p:spPr>
          <a:xfrm>
            <a:off x="0" y="4389120"/>
            <a:ext cx="2029968" cy="2295144"/>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24" name="Picture Placeholder 2"/>
          <p:cNvSpPr>
            <a:spLocks noGrp="1"/>
          </p:cNvSpPr>
          <p:nvPr>
            <p:ph type="pic" sz="quarter" idx="24"/>
          </p:nvPr>
        </p:nvSpPr>
        <p:spPr>
          <a:xfrm>
            <a:off x="4059936" y="4389120"/>
            <a:ext cx="2029968" cy="2295144"/>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3" name="Text Placeholder 2"/>
          <p:cNvSpPr>
            <a:spLocks noGrp="1"/>
          </p:cNvSpPr>
          <p:nvPr>
            <p:ph type="body" sz="quarter" idx="32" hasCustomPrompt="1"/>
          </p:nvPr>
        </p:nvSpPr>
        <p:spPr>
          <a:xfrm>
            <a:off x="304800" y="598170"/>
            <a:ext cx="5486400" cy="1143000"/>
          </a:xfrm>
        </p:spPr>
        <p:txBody>
          <a:bodyPr lIns="914400" rIns="914400" anchor="ctr"/>
          <a:lstStyle>
            <a:lvl1pPr marL="0" indent="0" algn="ctr">
              <a:buNone/>
              <a:defRPr sz="8000">
                <a:solidFill>
                  <a:schemeClr val="accent2"/>
                </a:solidFill>
              </a:defRPr>
            </a:lvl1pPr>
          </a:lstStyle>
          <a:p>
            <a:pPr lvl="0"/>
            <a:r>
              <a:rPr lang="en-US"/>
              <a:t>Click to edit</a:t>
            </a:r>
          </a:p>
        </p:txBody>
      </p:sp>
      <p:sp>
        <p:nvSpPr>
          <p:cNvPr id="14" name="Slide Number Placeholder 4">
            <a:extLst>
              <a:ext uri="{FF2B5EF4-FFF2-40B4-BE49-F238E27FC236}">
                <a16:creationId xmlns:a16="http://schemas.microsoft.com/office/drawing/2014/main" id="{CD6D7DCC-C17A-4596-98F8-2D5A63AF895D}"/>
              </a:ext>
            </a:extLst>
          </p:cNvPr>
          <p:cNvSpPr>
            <a:spLocks noGrp="1"/>
          </p:cNvSpPr>
          <p:nvPr>
            <p:ph type="sldNum" sz="quarter" idx="33"/>
          </p:nvPr>
        </p:nvSpPr>
        <p:spPr>
          <a:xfrm>
            <a:off x="1588" y="6096000"/>
            <a:ext cx="508000" cy="381000"/>
          </a:xfrm>
        </p:spPr>
        <p:txBody>
          <a:bodyPr/>
          <a:lstStyle>
            <a:lvl1pPr>
              <a:defRPr/>
            </a:lvl1pPr>
          </a:lstStyle>
          <a:p>
            <a:pPr>
              <a:defRPr/>
            </a:pPr>
            <a:fld id="{C7EB75DE-066D-4392-BF83-642BBB2F2B24}" type="slidenum">
              <a:rPr lang="en-US"/>
              <a:pPr>
                <a:defRPr/>
              </a:pPr>
              <a:t>‹#›</a:t>
            </a:fld>
            <a:endParaRPr lang="en-US"/>
          </a:p>
        </p:txBody>
      </p:sp>
      <p:sp>
        <p:nvSpPr>
          <p:cNvPr id="21" name="Text Placeholder 7">
            <a:extLst>
              <a:ext uri="{FF2B5EF4-FFF2-40B4-BE49-F238E27FC236}">
                <a16:creationId xmlns:a16="http://schemas.microsoft.com/office/drawing/2014/main" id="{444FDDE6-5276-B541-A550-23BE152A3A2B}"/>
              </a:ext>
            </a:extLst>
          </p:cNvPr>
          <p:cNvSpPr>
            <a:spLocks noGrp="1"/>
          </p:cNvSpPr>
          <p:nvPr>
            <p:ph type="body" sz="quarter" idx="38"/>
          </p:nvPr>
        </p:nvSpPr>
        <p:spPr>
          <a:xfrm>
            <a:off x="304800" y="1752600"/>
            <a:ext cx="5486400" cy="2286000"/>
          </a:xfrm>
          <a:noFill/>
          <a:ln>
            <a:noFill/>
          </a:ln>
        </p:spPr>
        <p:txBody>
          <a:bodyPr lIns="45720" rIns="45720" bIns="0" anchor="t" anchorCtr="0"/>
          <a:lstStyle>
            <a:lvl1pPr marL="0" indent="0" algn="ctr">
              <a:lnSpc>
                <a:spcPct val="100000"/>
              </a:lnSpc>
              <a:buNone/>
              <a:defRPr sz="1800" b="0">
                <a:solidFill>
                  <a:schemeClr val="bg1"/>
                </a:solidFill>
              </a:defRPr>
            </a:lvl1pPr>
          </a:lstStyle>
          <a:p>
            <a:pPr lvl="0"/>
            <a:r>
              <a:rPr lang="en-US"/>
              <a:t>Click to edit</a:t>
            </a:r>
          </a:p>
        </p:txBody>
      </p:sp>
      <p:sp>
        <p:nvSpPr>
          <p:cNvPr id="23" name="Picture Placeholder 2">
            <a:extLst>
              <a:ext uri="{FF2B5EF4-FFF2-40B4-BE49-F238E27FC236}">
                <a16:creationId xmlns:a16="http://schemas.microsoft.com/office/drawing/2014/main" id="{5CC49478-D4DC-B64E-A44D-900F21AECDE5}"/>
              </a:ext>
            </a:extLst>
          </p:cNvPr>
          <p:cNvSpPr>
            <a:spLocks noGrp="1"/>
          </p:cNvSpPr>
          <p:nvPr>
            <p:ph type="pic" sz="quarter" idx="39"/>
          </p:nvPr>
        </p:nvSpPr>
        <p:spPr>
          <a:xfrm>
            <a:off x="2029968" y="4389120"/>
            <a:ext cx="2029968" cy="2295144"/>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12" name="Rectangle 5">
            <a:extLst>
              <a:ext uri="{FF2B5EF4-FFF2-40B4-BE49-F238E27FC236}">
                <a16:creationId xmlns:a16="http://schemas.microsoft.com/office/drawing/2014/main" id="{4F3E7785-A9A8-4658-AB9B-C6050BFCA2E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28" name="Picture Placeholder 2">
            <a:extLst>
              <a:ext uri="{FF2B5EF4-FFF2-40B4-BE49-F238E27FC236}">
                <a16:creationId xmlns:a16="http://schemas.microsoft.com/office/drawing/2014/main" id="{1D09DC03-0B2C-F741-9C59-1CA1BFDAD01F}"/>
              </a:ext>
            </a:extLst>
          </p:cNvPr>
          <p:cNvSpPr>
            <a:spLocks noGrp="1"/>
          </p:cNvSpPr>
          <p:nvPr>
            <p:ph type="pic" sz="quarter" idx="40"/>
          </p:nvPr>
        </p:nvSpPr>
        <p:spPr>
          <a:xfrm>
            <a:off x="6090755" y="4389120"/>
            <a:ext cx="2029968" cy="2294506"/>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30" name="Picture Placeholder 2">
            <a:extLst>
              <a:ext uri="{FF2B5EF4-FFF2-40B4-BE49-F238E27FC236}">
                <a16:creationId xmlns:a16="http://schemas.microsoft.com/office/drawing/2014/main" id="{66C78B18-412F-0D4C-8CA3-06EF178013E7}"/>
              </a:ext>
            </a:extLst>
          </p:cNvPr>
          <p:cNvSpPr>
            <a:spLocks noGrp="1"/>
          </p:cNvSpPr>
          <p:nvPr>
            <p:ph type="pic" sz="quarter" idx="41"/>
          </p:nvPr>
        </p:nvSpPr>
        <p:spPr>
          <a:xfrm>
            <a:off x="8121574" y="4389120"/>
            <a:ext cx="2029968" cy="2294506"/>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31" name="Picture Placeholder 2">
            <a:extLst>
              <a:ext uri="{FF2B5EF4-FFF2-40B4-BE49-F238E27FC236}">
                <a16:creationId xmlns:a16="http://schemas.microsoft.com/office/drawing/2014/main" id="{F369CD60-C44D-F146-BB7B-08113DACF862}"/>
              </a:ext>
            </a:extLst>
          </p:cNvPr>
          <p:cNvSpPr>
            <a:spLocks noGrp="1"/>
          </p:cNvSpPr>
          <p:nvPr>
            <p:ph type="pic" sz="quarter" idx="42"/>
          </p:nvPr>
        </p:nvSpPr>
        <p:spPr>
          <a:xfrm>
            <a:off x="10163025" y="4389120"/>
            <a:ext cx="2029968" cy="2294506"/>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36" name="Text Placeholder 2">
            <a:extLst>
              <a:ext uri="{FF2B5EF4-FFF2-40B4-BE49-F238E27FC236}">
                <a16:creationId xmlns:a16="http://schemas.microsoft.com/office/drawing/2014/main" id="{343143AC-0070-6543-B07C-F109466A3326}"/>
              </a:ext>
            </a:extLst>
          </p:cNvPr>
          <p:cNvSpPr>
            <a:spLocks noGrp="1"/>
          </p:cNvSpPr>
          <p:nvPr>
            <p:ph type="body" sz="quarter" idx="43" hasCustomPrompt="1"/>
          </p:nvPr>
        </p:nvSpPr>
        <p:spPr>
          <a:xfrm>
            <a:off x="6397256" y="598170"/>
            <a:ext cx="5486400" cy="1143000"/>
          </a:xfrm>
        </p:spPr>
        <p:txBody>
          <a:bodyPr lIns="914400" rIns="914400" anchor="ctr"/>
          <a:lstStyle>
            <a:lvl1pPr marL="0" indent="0" algn="ctr">
              <a:buNone/>
              <a:defRPr sz="8000">
                <a:solidFill>
                  <a:schemeClr val="accent2"/>
                </a:solidFill>
              </a:defRPr>
            </a:lvl1pPr>
          </a:lstStyle>
          <a:p>
            <a:pPr lvl="0"/>
            <a:r>
              <a:rPr lang="en-US"/>
              <a:t>Click to edit</a:t>
            </a:r>
          </a:p>
        </p:txBody>
      </p:sp>
      <p:sp>
        <p:nvSpPr>
          <p:cNvPr id="37" name="Text Placeholder 7">
            <a:extLst>
              <a:ext uri="{FF2B5EF4-FFF2-40B4-BE49-F238E27FC236}">
                <a16:creationId xmlns:a16="http://schemas.microsoft.com/office/drawing/2014/main" id="{3D7A518A-8C77-7842-9075-C2EB3D2E93BB}"/>
              </a:ext>
            </a:extLst>
          </p:cNvPr>
          <p:cNvSpPr>
            <a:spLocks noGrp="1"/>
          </p:cNvSpPr>
          <p:nvPr>
            <p:ph type="body" sz="quarter" idx="44"/>
          </p:nvPr>
        </p:nvSpPr>
        <p:spPr>
          <a:xfrm>
            <a:off x="6397256" y="1752600"/>
            <a:ext cx="5486400" cy="2286000"/>
          </a:xfrm>
          <a:noFill/>
          <a:ln>
            <a:noFill/>
          </a:ln>
        </p:spPr>
        <p:txBody>
          <a:bodyPr lIns="45720" rIns="45720" bIns="0" anchor="t" anchorCtr="0"/>
          <a:lstStyle>
            <a:lvl1pPr marL="0" indent="0" algn="ctr">
              <a:lnSpc>
                <a:spcPct val="100000"/>
              </a:lnSpc>
              <a:buNone/>
              <a:defRPr sz="1800" b="0">
                <a:solidFill>
                  <a:schemeClr val="bg1"/>
                </a:solidFill>
              </a:defRPr>
            </a:lvl1pPr>
          </a:lstStyle>
          <a:p>
            <a:pPr lvl="0"/>
            <a:r>
              <a:rPr lang="en-US"/>
              <a:t>Click to edit</a:t>
            </a:r>
          </a:p>
        </p:txBody>
      </p:sp>
    </p:spTree>
    <p:extLst>
      <p:ext uri="{BB962C8B-B14F-4D97-AF65-F5344CB8AC3E}">
        <p14:creationId xmlns:p14="http://schemas.microsoft.com/office/powerpoint/2010/main" val="368363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Detail 3 Column">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33081741-1C10-49DB-B215-AF095B7FF50F}"/>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12" name="Straight Connector 11">
            <a:extLst>
              <a:ext uri="{FF2B5EF4-FFF2-40B4-BE49-F238E27FC236}">
                <a16:creationId xmlns:a16="http://schemas.microsoft.com/office/drawing/2014/main" id="{E6ED01FA-FC00-4213-B446-917590AFB30E}"/>
              </a:ext>
            </a:extLst>
          </p:cNvPr>
          <p:cNvCxnSpPr>
            <a:cxnSpLocks/>
          </p:cNvCxnSpPr>
          <p:nvPr userDrawn="1"/>
        </p:nvCxnSpPr>
        <p:spPr>
          <a:xfrm>
            <a:off x="609600" y="3886200"/>
            <a:ext cx="2514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372D60F-640B-4035-8D0F-3DE34B7A2B93}"/>
              </a:ext>
            </a:extLst>
          </p:cNvPr>
          <p:cNvCxnSpPr>
            <a:cxnSpLocks/>
          </p:cNvCxnSpPr>
          <p:nvPr userDrawn="1"/>
        </p:nvCxnSpPr>
        <p:spPr>
          <a:xfrm>
            <a:off x="609600" y="5500688"/>
            <a:ext cx="2514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Picture Placeholder 2"/>
          <p:cNvSpPr>
            <a:spLocks noGrp="1"/>
          </p:cNvSpPr>
          <p:nvPr>
            <p:ph type="pic" sz="quarter" idx="12"/>
          </p:nvPr>
        </p:nvSpPr>
        <p:spPr>
          <a:xfrm>
            <a:off x="8119872" y="0"/>
            <a:ext cx="4078224" cy="6684264"/>
          </a:xfrm>
          <a:pattFill prst="pct10">
            <a:fgClr>
              <a:schemeClr val="accent1"/>
            </a:fgClr>
            <a:bgClr>
              <a:schemeClr val="bg1"/>
            </a:bgClr>
          </a:pattFill>
        </p:spPr>
        <p:txBody>
          <a:bodyPr tIns="3246120"/>
          <a:lstStyle>
            <a:lvl1pPr marL="0" indent="0" algn="ctr">
              <a:buNone/>
              <a:defRPr sz="1200"/>
            </a:lvl1pPr>
          </a:lstStyle>
          <a:p>
            <a:pPr lvl="0"/>
            <a:r>
              <a:rPr lang="en-US" noProof="0"/>
              <a:t>Click icon to add picture</a:t>
            </a:r>
          </a:p>
        </p:txBody>
      </p:sp>
      <p:sp>
        <p:nvSpPr>
          <p:cNvPr id="4" name="Text Placeholder 3"/>
          <p:cNvSpPr>
            <a:spLocks noGrp="1"/>
          </p:cNvSpPr>
          <p:nvPr>
            <p:ph type="body" sz="quarter" idx="13" hasCustomPrompt="1"/>
          </p:nvPr>
        </p:nvSpPr>
        <p:spPr>
          <a:xfrm>
            <a:off x="609600" y="685800"/>
            <a:ext cx="2971800" cy="2286000"/>
          </a:xfrm>
        </p:spPr>
        <p:txBody>
          <a:bodyPr/>
          <a:lstStyle>
            <a:lvl1pPr marL="0" indent="0">
              <a:buNone/>
              <a:defRPr sz="4000">
                <a:solidFill>
                  <a:schemeClr val="tx2"/>
                </a:solidFill>
              </a:defRPr>
            </a:lvl1pPr>
          </a:lstStyle>
          <a:p>
            <a:pPr lvl="0"/>
            <a:r>
              <a:rPr lang="en-US"/>
              <a:t>Click to edit</a:t>
            </a:r>
          </a:p>
        </p:txBody>
      </p:sp>
      <p:sp>
        <p:nvSpPr>
          <p:cNvPr id="13" name="Text Placeholder 3"/>
          <p:cNvSpPr>
            <a:spLocks noGrp="1"/>
          </p:cNvSpPr>
          <p:nvPr>
            <p:ph type="body" sz="quarter" idx="14" hasCustomPrompt="1"/>
          </p:nvPr>
        </p:nvSpPr>
        <p:spPr>
          <a:xfrm>
            <a:off x="3657600" y="685800"/>
            <a:ext cx="4114800" cy="5715000"/>
          </a:xfrm>
        </p:spPr>
        <p:txBody>
          <a:bodyPr/>
          <a:lstStyle>
            <a:lvl1pPr>
              <a:spcAft>
                <a:spcPts val="1000"/>
              </a:spcAft>
              <a:defRPr sz="1400"/>
            </a:lvl1pPr>
          </a:lstStyle>
          <a:p>
            <a:pPr lvl="0"/>
            <a:r>
              <a:rPr lang="en-US"/>
              <a:t>Click to edit</a:t>
            </a:r>
          </a:p>
          <a:p>
            <a:pPr lvl="0"/>
            <a:endParaRPr lang="en-US"/>
          </a:p>
        </p:txBody>
      </p:sp>
      <p:sp>
        <p:nvSpPr>
          <p:cNvPr id="14" name="Text Placeholder 4"/>
          <p:cNvSpPr>
            <a:spLocks noGrp="1"/>
          </p:cNvSpPr>
          <p:nvPr>
            <p:ph type="body" sz="quarter" idx="15" hasCustomPrompt="1"/>
          </p:nvPr>
        </p:nvSpPr>
        <p:spPr>
          <a:xfrm>
            <a:off x="609600" y="2971800"/>
            <a:ext cx="2514600" cy="914400"/>
          </a:xfrm>
        </p:spPr>
        <p:txBody>
          <a:bodyPr anchor="ctr"/>
          <a:lstStyle>
            <a:lvl1pPr marL="0" indent="0" algn="ctr">
              <a:buNone/>
              <a:defRPr sz="3200" b="1">
                <a:solidFill>
                  <a:schemeClr val="accent4"/>
                </a:solidFill>
              </a:defRPr>
            </a:lvl1pPr>
          </a:lstStyle>
          <a:p>
            <a:pPr lvl="0"/>
            <a:r>
              <a:rPr lang="en-US"/>
              <a:t>Click to edit</a:t>
            </a:r>
          </a:p>
        </p:txBody>
      </p:sp>
      <p:sp>
        <p:nvSpPr>
          <p:cNvPr id="15" name="Text Placeholder 4"/>
          <p:cNvSpPr>
            <a:spLocks noGrp="1"/>
          </p:cNvSpPr>
          <p:nvPr>
            <p:ph type="body" sz="quarter" idx="16" hasCustomPrompt="1"/>
          </p:nvPr>
        </p:nvSpPr>
        <p:spPr>
          <a:xfrm>
            <a:off x="609600" y="3886200"/>
            <a:ext cx="2514600" cy="685800"/>
          </a:xfrm>
        </p:spPr>
        <p:txBody>
          <a:bodyPr anchor="ctr"/>
          <a:lstStyle>
            <a:lvl1pPr marL="0" indent="0" algn="ctr">
              <a:buNone/>
              <a:defRPr sz="1200" b="1">
                <a:solidFill>
                  <a:schemeClr val="tx1"/>
                </a:solidFill>
              </a:defRPr>
            </a:lvl1pPr>
          </a:lstStyle>
          <a:p>
            <a:pPr lvl="0"/>
            <a:r>
              <a:rPr lang="en-US"/>
              <a:t>Click to edit</a:t>
            </a:r>
          </a:p>
        </p:txBody>
      </p:sp>
      <p:sp>
        <p:nvSpPr>
          <p:cNvPr id="17" name="Text Placeholder 4"/>
          <p:cNvSpPr>
            <a:spLocks noGrp="1"/>
          </p:cNvSpPr>
          <p:nvPr>
            <p:ph type="body" sz="quarter" idx="17" hasCustomPrompt="1"/>
          </p:nvPr>
        </p:nvSpPr>
        <p:spPr>
          <a:xfrm>
            <a:off x="609600" y="4586468"/>
            <a:ext cx="2514600" cy="914400"/>
          </a:xfrm>
        </p:spPr>
        <p:txBody>
          <a:bodyPr anchor="ctr"/>
          <a:lstStyle>
            <a:lvl1pPr marL="0" indent="0" algn="ctr">
              <a:buNone/>
              <a:defRPr sz="3200" b="1">
                <a:solidFill>
                  <a:schemeClr val="accent4"/>
                </a:solidFill>
              </a:defRPr>
            </a:lvl1pPr>
          </a:lstStyle>
          <a:p>
            <a:pPr lvl="0"/>
            <a:r>
              <a:rPr lang="en-US"/>
              <a:t>Click to edit</a:t>
            </a:r>
          </a:p>
        </p:txBody>
      </p:sp>
      <p:sp>
        <p:nvSpPr>
          <p:cNvPr id="18" name="Text Placeholder 4"/>
          <p:cNvSpPr>
            <a:spLocks noGrp="1"/>
          </p:cNvSpPr>
          <p:nvPr>
            <p:ph type="body" sz="quarter" idx="18" hasCustomPrompt="1"/>
          </p:nvPr>
        </p:nvSpPr>
        <p:spPr>
          <a:xfrm>
            <a:off x="609600" y="5500868"/>
            <a:ext cx="2514600" cy="685800"/>
          </a:xfrm>
        </p:spPr>
        <p:txBody>
          <a:bodyPr anchor="ctr"/>
          <a:lstStyle>
            <a:lvl1pPr marL="0" indent="0" algn="ctr">
              <a:buNone/>
              <a:defRPr sz="1200" b="1">
                <a:solidFill>
                  <a:schemeClr val="tx1"/>
                </a:solidFill>
              </a:defRPr>
            </a:lvl1pPr>
          </a:lstStyle>
          <a:p>
            <a:pPr lvl="0"/>
            <a:r>
              <a:rPr lang="en-US"/>
              <a:t>Click to edit</a:t>
            </a:r>
          </a:p>
        </p:txBody>
      </p:sp>
      <p:sp>
        <p:nvSpPr>
          <p:cNvPr id="19" name="Slide Number Placeholder 4">
            <a:extLst>
              <a:ext uri="{FF2B5EF4-FFF2-40B4-BE49-F238E27FC236}">
                <a16:creationId xmlns:a16="http://schemas.microsoft.com/office/drawing/2014/main" id="{320C889E-E79F-4EE7-9710-D43C2CE3FDD0}"/>
              </a:ext>
            </a:extLst>
          </p:cNvPr>
          <p:cNvSpPr>
            <a:spLocks noGrp="1"/>
          </p:cNvSpPr>
          <p:nvPr>
            <p:ph type="sldNum" sz="quarter" idx="19"/>
          </p:nvPr>
        </p:nvSpPr>
        <p:spPr>
          <a:xfrm>
            <a:off x="1588" y="6096000"/>
            <a:ext cx="508000" cy="381000"/>
          </a:xfrm>
        </p:spPr>
        <p:txBody>
          <a:bodyPr/>
          <a:lstStyle>
            <a:lvl1pPr>
              <a:defRPr/>
            </a:lvl1pPr>
          </a:lstStyle>
          <a:p>
            <a:pPr>
              <a:defRPr/>
            </a:pPr>
            <a:fld id="{46B10652-2B37-46AD-ACD0-FF349235A6C2}" type="slidenum">
              <a:rPr lang="en-US"/>
              <a:pPr>
                <a:defRPr/>
              </a:pPr>
              <a:t>‹#›</a:t>
            </a:fld>
            <a:endParaRPr lang="en-US"/>
          </a:p>
        </p:txBody>
      </p:sp>
      <p:pic>
        <p:nvPicPr>
          <p:cNvPr id="20" name="Picture 19">
            <a:extLst>
              <a:ext uri="{FF2B5EF4-FFF2-40B4-BE49-F238E27FC236}">
                <a16:creationId xmlns:a16="http://schemas.microsoft.com/office/drawing/2014/main" id="{5D6C39F7-1FDD-EF4B-8983-D7149CDEC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9400" y="5943600"/>
            <a:ext cx="1143000" cy="381000"/>
          </a:xfrm>
          <a:prstGeom prst="rect">
            <a:avLst/>
          </a:prstGeom>
        </p:spPr>
      </p:pic>
    </p:spTree>
    <p:extLst>
      <p:ext uri="{BB962C8B-B14F-4D97-AF65-F5344CB8AC3E}">
        <p14:creationId xmlns:p14="http://schemas.microsoft.com/office/powerpoint/2010/main" val="3639578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Detail 2 Column">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4105A04D-081E-47DB-8143-5246F9E52C5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1" name="Picture Placeholder 2"/>
          <p:cNvSpPr>
            <a:spLocks noGrp="1"/>
          </p:cNvSpPr>
          <p:nvPr>
            <p:ph type="pic" sz="quarter" idx="12"/>
          </p:nvPr>
        </p:nvSpPr>
        <p:spPr>
          <a:xfrm>
            <a:off x="6400800" y="0"/>
            <a:ext cx="5797296" cy="6684264"/>
          </a:xfrm>
          <a:pattFill prst="pct10">
            <a:fgClr>
              <a:schemeClr val="accent1"/>
            </a:fgClr>
            <a:bgClr>
              <a:schemeClr val="bg1"/>
            </a:bgClr>
          </a:pattFill>
        </p:spPr>
        <p:txBody>
          <a:bodyPr tIns="3246120"/>
          <a:lstStyle>
            <a:lvl1pPr marL="0" indent="0" algn="ctr">
              <a:buNone/>
              <a:defRPr sz="1200"/>
            </a:lvl1pPr>
          </a:lstStyle>
          <a:p>
            <a:pPr lvl="0"/>
            <a:r>
              <a:rPr lang="en-US" noProof="0"/>
              <a:t>Click icon to add picture</a:t>
            </a:r>
          </a:p>
        </p:txBody>
      </p:sp>
      <p:sp>
        <p:nvSpPr>
          <p:cNvPr id="4" name="Text Placeholder 3"/>
          <p:cNvSpPr>
            <a:spLocks noGrp="1"/>
          </p:cNvSpPr>
          <p:nvPr>
            <p:ph type="body" sz="quarter" idx="13" hasCustomPrompt="1"/>
          </p:nvPr>
        </p:nvSpPr>
        <p:spPr>
          <a:xfrm>
            <a:off x="609600" y="685800"/>
            <a:ext cx="5257800" cy="1371600"/>
          </a:xfrm>
        </p:spPr>
        <p:txBody>
          <a:bodyPr/>
          <a:lstStyle>
            <a:lvl1pPr marL="0" indent="0">
              <a:buNone/>
              <a:defRPr sz="4000">
                <a:solidFill>
                  <a:schemeClr val="tx2"/>
                </a:solidFill>
              </a:defRPr>
            </a:lvl1pPr>
          </a:lstStyle>
          <a:p>
            <a:pPr lvl="0"/>
            <a:r>
              <a:rPr lang="en-US"/>
              <a:t>Click to edit</a:t>
            </a:r>
          </a:p>
        </p:txBody>
      </p:sp>
      <p:sp>
        <p:nvSpPr>
          <p:cNvPr id="7" name="Text Placeholder 3"/>
          <p:cNvSpPr>
            <a:spLocks noGrp="1"/>
          </p:cNvSpPr>
          <p:nvPr>
            <p:ph type="body" sz="quarter" idx="15" hasCustomPrompt="1"/>
          </p:nvPr>
        </p:nvSpPr>
        <p:spPr>
          <a:xfrm>
            <a:off x="616204" y="2286000"/>
            <a:ext cx="5257800" cy="4114800"/>
          </a:xfrm>
        </p:spPr>
        <p:txBody>
          <a:bodyPr/>
          <a:lstStyle>
            <a:lvl1pPr>
              <a:spcAft>
                <a:spcPts val="1000"/>
              </a:spcAft>
              <a:defRPr sz="1400"/>
            </a:lvl1pPr>
          </a:lstStyle>
          <a:p>
            <a:pPr lvl="0"/>
            <a:r>
              <a:rPr lang="en-US"/>
              <a:t>Click to edit</a:t>
            </a:r>
          </a:p>
          <a:p>
            <a:pPr lvl="0"/>
            <a:endParaRPr lang="en-US"/>
          </a:p>
        </p:txBody>
      </p:sp>
      <p:sp>
        <p:nvSpPr>
          <p:cNvPr id="6" name="Slide Number Placeholder 4">
            <a:extLst>
              <a:ext uri="{FF2B5EF4-FFF2-40B4-BE49-F238E27FC236}">
                <a16:creationId xmlns:a16="http://schemas.microsoft.com/office/drawing/2014/main" id="{CB6486A3-261A-4D52-B30B-1DAC83F613C6}"/>
              </a:ext>
            </a:extLst>
          </p:cNvPr>
          <p:cNvSpPr>
            <a:spLocks noGrp="1"/>
          </p:cNvSpPr>
          <p:nvPr>
            <p:ph type="sldNum" sz="quarter" idx="16"/>
          </p:nvPr>
        </p:nvSpPr>
        <p:spPr>
          <a:xfrm>
            <a:off x="1588" y="6096000"/>
            <a:ext cx="508000" cy="381000"/>
          </a:xfrm>
        </p:spPr>
        <p:txBody>
          <a:bodyPr/>
          <a:lstStyle>
            <a:lvl1pPr>
              <a:defRPr/>
            </a:lvl1pPr>
          </a:lstStyle>
          <a:p>
            <a:pPr>
              <a:defRPr/>
            </a:pPr>
            <a:fld id="{FAB9719D-2E04-4DF7-ACAA-D1C067FC6EB4}" type="slidenum">
              <a:rPr lang="en-US"/>
              <a:pPr>
                <a:defRPr/>
              </a:pPr>
              <a:t>‹#›</a:t>
            </a:fld>
            <a:endParaRPr lang="en-US"/>
          </a:p>
        </p:txBody>
      </p:sp>
      <p:pic>
        <p:nvPicPr>
          <p:cNvPr id="8" name="Picture 7">
            <a:extLst>
              <a:ext uri="{FF2B5EF4-FFF2-40B4-BE49-F238E27FC236}">
                <a16:creationId xmlns:a16="http://schemas.microsoft.com/office/drawing/2014/main" id="{DBE3DDA8-F786-7E42-A609-8CF12EDA2E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4880" y="5943600"/>
            <a:ext cx="1143000" cy="381000"/>
          </a:xfrm>
          <a:prstGeom prst="rect">
            <a:avLst/>
          </a:prstGeom>
        </p:spPr>
      </p:pic>
    </p:spTree>
    <p:extLst>
      <p:ext uri="{BB962C8B-B14F-4D97-AF65-F5344CB8AC3E}">
        <p14:creationId xmlns:p14="http://schemas.microsoft.com/office/powerpoint/2010/main" val="1962440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istory_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D187FD-0B29-D040-B5F8-B4641DA15FB2}"/>
              </a:ext>
            </a:extLst>
          </p:cNvPr>
          <p:cNvSpPr/>
          <p:nvPr userDrawn="1"/>
        </p:nvSpPr>
        <p:spPr>
          <a:xfrm>
            <a:off x="0" y="0"/>
            <a:ext cx="12192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5">
            <a:extLst>
              <a:ext uri="{FF2B5EF4-FFF2-40B4-BE49-F238E27FC236}">
                <a16:creationId xmlns:a16="http://schemas.microsoft.com/office/drawing/2014/main" id="{4105A04D-081E-47DB-8143-5246F9E52C5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1" name="Picture Placeholder 2"/>
          <p:cNvSpPr>
            <a:spLocks noGrp="1"/>
          </p:cNvSpPr>
          <p:nvPr>
            <p:ph type="pic" sz="quarter" idx="12"/>
          </p:nvPr>
        </p:nvSpPr>
        <p:spPr>
          <a:xfrm>
            <a:off x="6091364" y="0"/>
            <a:ext cx="6099048" cy="6684264"/>
          </a:xfrm>
          <a:pattFill prst="pct10">
            <a:fgClr>
              <a:schemeClr val="accent1"/>
            </a:fgClr>
            <a:bgClr>
              <a:schemeClr val="bg1"/>
            </a:bgClr>
          </a:pattFill>
        </p:spPr>
        <p:txBody>
          <a:bodyPr tIns="3246120"/>
          <a:lstStyle>
            <a:lvl1pPr marL="0" indent="0" algn="ctr">
              <a:buNone/>
              <a:defRPr sz="1200"/>
            </a:lvl1pPr>
          </a:lstStyle>
          <a:p>
            <a:pPr lvl="0"/>
            <a:r>
              <a:rPr lang="en-US" noProof="0"/>
              <a:t>Click icon to add picture</a:t>
            </a:r>
          </a:p>
        </p:txBody>
      </p:sp>
      <p:sp>
        <p:nvSpPr>
          <p:cNvPr id="4" name="Text Placeholder 3"/>
          <p:cNvSpPr>
            <a:spLocks noGrp="1"/>
          </p:cNvSpPr>
          <p:nvPr>
            <p:ph type="body" sz="quarter" idx="13"/>
          </p:nvPr>
        </p:nvSpPr>
        <p:spPr>
          <a:xfrm>
            <a:off x="648684" y="711806"/>
            <a:ext cx="4793996" cy="5257800"/>
          </a:xfrm>
        </p:spPr>
        <p:txBody>
          <a:bodyPr anchor="ctr" anchorCtr="0"/>
          <a:lstStyle>
            <a:lvl1pPr marL="0" indent="0" algn="ctr">
              <a:lnSpc>
                <a:spcPts val="3000"/>
              </a:lnSpc>
              <a:buNone/>
              <a:defRPr sz="1800">
                <a:solidFill>
                  <a:schemeClr val="tx1">
                    <a:lumMod val="65000"/>
                    <a:lumOff val="35000"/>
                  </a:schemeClr>
                </a:solidFill>
              </a:defRPr>
            </a:lvl1pPr>
          </a:lstStyle>
          <a:p>
            <a:pPr lvl="0"/>
            <a:r>
              <a:rPr lang="en-US"/>
              <a:t>Click to edit</a:t>
            </a:r>
          </a:p>
        </p:txBody>
      </p:sp>
      <p:sp>
        <p:nvSpPr>
          <p:cNvPr id="6" name="Slide Number Placeholder 4">
            <a:extLst>
              <a:ext uri="{FF2B5EF4-FFF2-40B4-BE49-F238E27FC236}">
                <a16:creationId xmlns:a16="http://schemas.microsoft.com/office/drawing/2014/main" id="{CB6486A3-261A-4D52-B30B-1DAC83F613C6}"/>
              </a:ext>
            </a:extLst>
          </p:cNvPr>
          <p:cNvSpPr>
            <a:spLocks noGrp="1"/>
          </p:cNvSpPr>
          <p:nvPr>
            <p:ph type="sldNum" sz="quarter" idx="16"/>
          </p:nvPr>
        </p:nvSpPr>
        <p:spPr>
          <a:xfrm>
            <a:off x="1588" y="6096000"/>
            <a:ext cx="508000" cy="381000"/>
          </a:xfrm>
        </p:spPr>
        <p:txBody>
          <a:bodyPr/>
          <a:lstStyle>
            <a:lvl1pPr>
              <a:defRPr/>
            </a:lvl1pPr>
          </a:lstStyle>
          <a:p>
            <a:pPr>
              <a:defRPr/>
            </a:pPr>
            <a:fld id="{FAB9719D-2E04-4DF7-ACAA-D1C067FC6EB4}" type="slidenum">
              <a:rPr lang="en-US"/>
              <a:pPr>
                <a:defRPr/>
              </a:pPr>
              <a:t>‹#›</a:t>
            </a:fld>
            <a:endParaRPr lang="en-US"/>
          </a:p>
        </p:txBody>
      </p:sp>
      <p:sp>
        <p:nvSpPr>
          <p:cNvPr id="7" name="Rectangle 6">
            <a:extLst>
              <a:ext uri="{FF2B5EF4-FFF2-40B4-BE49-F238E27FC236}">
                <a16:creationId xmlns:a16="http://schemas.microsoft.com/office/drawing/2014/main" id="{ADC95B2E-3413-9A41-A3A7-3FC1B95B38CB}"/>
              </a:ext>
            </a:extLst>
          </p:cNvPr>
          <p:cNvSpPr/>
          <p:nvPr userDrawn="1"/>
        </p:nvSpPr>
        <p:spPr>
          <a:xfrm>
            <a:off x="228600" y="228600"/>
            <a:ext cx="5632704" cy="6227064"/>
          </a:xfrm>
          <a:prstGeom prst="rect">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548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istory_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D187FD-0B29-D040-B5F8-B4641DA15FB2}"/>
              </a:ext>
            </a:extLst>
          </p:cNvPr>
          <p:cNvSpPr/>
          <p:nvPr userDrawn="1"/>
        </p:nvSpPr>
        <p:spPr>
          <a:xfrm>
            <a:off x="0" y="0"/>
            <a:ext cx="12192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p:cNvSpPr>
            <a:spLocks noGrp="1"/>
          </p:cNvSpPr>
          <p:nvPr>
            <p:ph type="pic" sz="quarter" idx="12"/>
          </p:nvPr>
        </p:nvSpPr>
        <p:spPr>
          <a:xfrm>
            <a:off x="0" y="0"/>
            <a:ext cx="6099048" cy="6684264"/>
          </a:xfrm>
          <a:pattFill prst="pct10">
            <a:fgClr>
              <a:schemeClr val="accent1"/>
            </a:fgClr>
            <a:bgClr>
              <a:schemeClr val="bg1"/>
            </a:bgClr>
          </a:pattFill>
        </p:spPr>
        <p:txBody>
          <a:bodyPr tIns="3246120"/>
          <a:lstStyle>
            <a:lvl1pPr marL="0" indent="0" algn="ctr">
              <a:buNone/>
              <a:defRPr sz="1200"/>
            </a:lvl1pPr>
          </a:lstStyle>
          <a:p>
            <a:pPr lvl="0"/>
            <a:r>
              <a:rPr lang="en-US" noProof="0"/>
              <a:t>Click icon to add picture</a:t>
            </a:r>
          </a:p>
        </p:txBody>
      </p:sp>
      <p:sp>
        <p:nvSpPr>
          <p:cNvPr id="5" name="Rectangle 5">
            <a:extLst>
              <a:ext uri="{FF2B5EF4-FFF2-40B4-BE49-F238E27FC236}">
                <a16:creationId xmlns:a16="http://schemas.microsoft.com/office/drawing/2014/main" id="{4105A04D-081E-47DB-8143-5246F9E52C5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 name="Slide Number Placeholder 4">
            <a:extLst>
              <a:ext uri="{FF2B5EF4-FFF2-40B4-BE49-F238E27FC236}">
                <a16:creationId xmlns:a16="http://schemas.microsoft.com/office/drawing/2014/main" id="{CB6486A3-261A-4D52-B30B-1DAC83F613C6}"/>
              </a:ext>
            </a:extLst>
          </p:cNvPr>
          <p:cNvSpPr>
            <a:spLocks noGrp="1"/>
          </p:cNvSpPr>
          <p:nvPr>
            <p:ph type="sldNum" sz="quarter" idx="16"/>
          </p:nvPr>
        </p:nvSpPr>
        <p:spPr>
          <a:xfrm>
            <a:off x="1588" y="6096000"/>
            <a:ext cx="508000" cy="381000"/>
          </a:xfrm>
        </p:spPr>
        <p:txBody>
          <a:bodyPr/>
          <a:lstStyle>
            <a:lvl1pPr>
              <a:defRPr/>
            </a:lvl1pPr>
          </a:lstStyle>
          <a:p>
            <a:pPr>
              <a:defRPr/>
            </a:pPr>
            <a:fld id="{FAB9719D-2E04-4DF7-ACAA-D1C067FC6EB4}" type="slidenum">
              <a:rPr lang="en-US"/>
              <a:pPr>
                <a:defRPr/>
              </a:pPr>
              <a:t>‹#›</a:t>
            </a:fld>
            <a:endParaRPr lang="en-US"/>
          </a:p>
        </p:txBody>
      </p:sp>
      <p:sp>
        <p:nvSpPr>
          <p:cNvPr id="3" name="Rectangle 2">
            <a:extLst>
              <a:ext uri="{FF2B5EF4-FFF2-40B4-BE49-F238E27FC236}">
                <a16:creationId xmlns:a16="http://schemas.microsoft.com/office/drawing/2014/main" id="{BF251427-54EE-8043-8119-780F4DF2FC8D}"/>
              </a:ext>
            </a:extLst>
          </p:cNvPr>
          <p:cNvSpPr/>
          <p:nvPr userDrawn="1"/>
        </p:nvSpPr>
        <p:spPr>
          <a:xfrm>
            <a:off x="6327648" y="228600"/>
            <a:ext cx="5632704" cy="6227064"/>
          </a:xfrm>
          <a:prstGeom prst="rect">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3"/>
          </p:nvPr>
        </p:nvSpPr>
        <p:spPr>
          <a:xfrm>
            <a:off x="6748526" y="714375"/>
            <a:ext cx="4793996" cy="5257800"/>
          </a:xfrm>
        </p:spPr>
        <p:txBody>
          <a:bodyPr anchor="ctr" anchorCtr="0"/>
          <a:lstStyle>
            <a:lvl1pPr marL="0" indent="0" algn="ctr">
              <a:lnSpc>
                <a:spcPts val="3000"/>
              </a:lnSpc>
              <a:buNone/>
              <a:defRPr sz="1800">
                <a:solidFill>
                  <a:schemeClr val="tx1">
                    <a:lumMod val="65000"/>
                    <a:lumOff val="35000"/>
                  </a:schemeClr>
                </a:solidFill>
              </a:defRPr>
            </a:lvl1pPr>
          </a:lstStyle>
          <a:p>
            <a:pPr lvl="0"/>
            <a:r>
              <a:rPr lang="en-US"/>
              <a:t>Click to edit</a:t>
            </a:r>
          </a:p>
        </p:txBody>
      </p:sp>
    </p:spTree>
    <p:extLst>
      <p:ext uri="{BB962C8B-B14F-4D97-AF65-F5344CB8AC3E}">
        <p14:creationId xmlns:p14="http://schemas.microsoft.com/office/powerpoint/2010/main" val="3298460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Feature">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7D6ED991-2E74-474E-9586-8219C0BB5D56}"/>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4" name="Text Placeholder 3"/>
          <p:cNvSpPr>
            <a:spLocks noGrp="1"/>
          </p:cNvSpPr>
          <p:nvPr>
            <p:ph type="body" sz="quarter" idx="13" hasCustomPrompt="1"/>
          </p:nvPr>
        </p:nvSpPr>
        <p:spPr>
          <a:xfrm>
            <a:off x="609600" y="685800"/>
            <a:ext cx="2971800" cy="2286000"/>
          </a:xfrm>
        </p:spPr>
        <p:txBody>
          <a:bodyPr/>
          <a:lstStyle>
            <a:lvl1pPr marL="0" indent="0">
              <a:buNone/>
              <a:defRPr sz="4000">
                <a:solidFill>
                  <a:schemeClr val="tx2"/>
                </a:solidFill>
              </a:defRPr>
            </a:lvl1pPr>
          </a:lstStyle>
          <a:p>
            <a:pPr lvl="0"/>
            <a:r>
              <a:rPr lang="en-US"/>
              <a:t>Click to edit</a:t>
            </a:r>
          </a:p>
        </p:txBody>
      </p:sp>
      <p:sp>
        <p:nvSpPr>
          <p:cNvPr id="13" name="Text Placeholder 3"/>
          <p:cNvSpPr>
            <a:spLocks noGrp="1"/>
          </p:cNvSpPr>
          <p:nvPr>
            <p:ph type="body" sz="quarter" idx="14" hasCustomPrompt="1"/>
          </p:nvPr>
        </p:nvSpPr>
        <p:spPr>
          <a:xfrm>
            <a:off x="612648" y="2971800"/>
            <a:ext cx="2971800" cy="3502152"/>
          </a:xfrm>
        </p:spPr>
        <p:txBody>
          <a:bodyPr/>
          <a:lstStyle>
            <a:lvl1pPr marL="0" indent="0">
              <a:spcAft>
                <a:spcPts val="1000"/>
              </a:spcAft>
              <a:buNone/>
              <a:defRPr sz="1400"/>
            </a:lvl1pPr>
          </a:lstStyle>
          <a:p>
            <a:pPr lvl="0"/>
            <a:r>
              <a:rPr lang="en-US"/>
              <a:t>Click to edit</a:t>
            </a:r>
          </a:p>
          <a:p>
            <a:pPr lvl="0"/>
            <a:endParaRPr lang="en-US"/>
          </a:p>
        </p:txBody>
      </p:sp>
      <p:sp>
        <p:nvSpPr>
          <p:cNvPr id="7" name="Slide Number Placeholder 4">
            <a:extLst>
              <a:ext uri="{FF2B5EF4-FFF2-40B4-BE49-F238E27FC236}">
                <a16:creationId xmlns:a16="http://schemas.microsoft.com/office/drawing/2014/main" id="{A6BA4645-E3AC-4F75-830A-40F21E03F80D}"/>
              </a:ext>
            </a:extLst>
          </p:cNvPr>
          <p:cNvSpPr>
            <a:spLocks noGrp="1"/>
          </p:cNvSpPr>
          <p:nvPr>
            <p:ph type="sldNum" sz="quarter" idx="15"/>
          </p:nvPr>
        </p:nvSpPr>
        <p:spPr>
          <a:xfrm>
            <a:off x="1588" y="6096000"/>
            <a:ext cx="508000" cy="381000"/>
          </a:xfrm>
        </p:spPr>
        <p:txBody>
          <a:bodyPr/>
          <a:lstStyle>
            <a:lvl1pPr>
              <a:defRPr/>
            </a:lvl1pPr>
          </a:lstStyle>
          <a:p>
            <a:pPr>
              <a:defRPr/>
            </a:pPr>
            <a:fld id="{438A0C17-E454-4776-B354-F6FE50B2F9A2}" type="slidenum">
              <a:rPr lang="en-US"/>
              <a:pPr>
                <a:defRPr/>
              </a:pPr>
              <a:t>‹#›</a:t>
            </a:fld>
            <a:endParaRPr lang="en-US"/>
          </a:p>
        </p:txBody>
      </p:sp>
      <p:pic>
        <p:nvPicPr>
          <p:cNvPr id="9" name="Picture 8">
            <a:extLst>
              <a:ext uri="{FF2B5EF4-FFF2-40B4-BE49-F238E27FC236}">
                <a16:creationId xmlns:a16="http://schemas.microsoft.com/office/drawing/2014/main" id="{1D6C64D7-6EC1-554A-B450-D50D95792E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2878290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tric">
    <p:bg>
      <p:bgPr>
        <a:solidFill>
          <a:schemeClr val="bg1">
            <a:alpha val="83000"/>
          </a:schemeClr>
        </a:solidFill>
        <a:effectLst/>
      </p:bgPr>
    </p:bg>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5EB43CD4-DB1B-BA4F-9E90-E17AFF43076B}"/>
              </a:ext>
            </a:extLst>
          </p:cNvPr>
          <p:cNvSpPr/>
          <p:nvPr userDrawn="1"/>
        </p:nvSpPr>
        <p:spPr>
          <a:xfrm>
            <a:off x="5638800" y="-6326"/>
            <a:ext cx="6562353" cy="6870676"/>
          </a:xfrm>
          <a:custGeom>
            <a:avLst/>
            <a:gdLst>
              <a:gd name="connsiteX0" fmla="*/ 0 w 4419600"/>
              <a:gd name="connsiteY0" fmla="*/ 0 h 6858000"/>
              <a:gd name="connsiteX1" fmla="*/ 4419600 w 4419600"/>
              <a:gd name="connsiteY1" fmla="*/ 0 h 6858000"/>
              <a:gd name="connsiteX2" fmla="*/ 4419600 w 4419600"/>
              <a:gd name="connsiteY2" fmla="*/ 6858000 h 6858000"/>
              <a:gd name="connsiteX3" fmla="*/ 0 w 4419600"/>
              <a:gd name="connsiteY3" fmla="*/ 6858000 h 6858000"/>
              <a:gd name="connsiteX4" fmla="*/ 0 w 4419600"/>
              <a:gd name="connsiteY4" fmla="*/ 0 h 6858000"/>
              <a:gd name="connsiteX0" fmla="*/ 1142198 w 5561798"/>
              <a:gd name="connsiteY0" fmla="*/ 0 h 6858000"/>
              <a:gd name="connsiteX1" fmla="*/ 5561798 w 5561798"/>
              <a:gd name="connsiteY1" fmla="*/ 0 h 6858000"/>
              <a:gd name="connsiteX2" fmla="*/ 5561798 w 5561798"/>
              <a:gd name="connsiteY2" fmla="*/ 6858000 h 6858000"/>
              <a:gd name="connsiteX3" fmla="*/ 1142198 w 5561798"/>
              <a:gd name="connsiteY3" fmla="*/ 6858000 h 6858000"/>
              <a:gd name="connsiteX4" fmla="*/ 1142198 w 5561798"/>
              <a:gd name="connsiteY4" fmla="*/ 0 h 6858000"/>
              <a:gd name="connsiteX0" fmla="*/ 1384656 w 5804256"/>
              <a:gd name="connsiteY0" fmla="*/ 0 h 6858000"/>
              <a:gd name="connsiteX1" fmla="*/ 5804256 w 5804256"/>
              <a:gd name="connsiteY1" fmla="*/ 0 h 6858000"/>
              <a:gd name="connsiteX2" fmla="*/ 5804256 w 5804256"/>
              <a:gd name="connsiteY2" fmla="*/ 6858000 h 6858000"/>
              <a:gd name="connsiteX3" fmla="*/ 1384656 w 5804256"/>
              <a:gd name="connsiteY3" fmla="*/ 6858000 h 6858000"/>
              <a:gd name="connsiteX4" fmla="*/ 1384656 w 5804256"/>
              <a:gd name="connsiteY4" fmla="*/ 0 h 6858000"/>
              <a:gd name="connsiteX0" fmla="*/ 1015376 w 5434976"/>
              <a:gd name="connsiteY0" fmla="*/ 0 h 6858000"/>
              <a:gd name="connsiteX1" fmla="*/ 5434976 w 5434976"/>
              <a:gd name="connsiteY1" fmla="*/ 0 h 6858000"/>
              <a:gd name="connsiteX2" fmla="*/ 5434976 w 5434976"/>
              <a:gd name="connsiteY2" fmla="*/ 6858000 h 6858000"/>
              <a:gd name="connsiteX3" fmla="*/ 1015376 w 5434976"/>
              <a:gd name="connsiteY3" fmla="*/ 6858000 h 6858000"/>
              <a:gd name="connsiteX4" fmla="*/ 1015376 w 5434976"/>
              <a:gd name="connsiteY4" fmla="*/ 0 h 6858000"/>
              <a:gd name="connsiteX0" fmla="*/ 1165645 w 5585245"/>
              <a:gd name="connsiteY0" fmla="*/ 0 h 6858000"/>
              <a:gd name="connsiteX1" fmla="*/ 5585245 w 5585245"/>
              <a:gd name="connsiteY1" fmla="*/ 0 h 6858000"/>
              <a:gd name="connsiteX2" fmla="*/ 5585245 w 5585245"/>
              <a:gd name="connsiteY2" fmla="*/ 6858000 h 6858000"/>
              <a:gd name="connsiteX3" fmla="*/ 1165645 w 5585245"/>
              <a:gd name="connsiteY3" fmla="*/ 6858000 h 6858000"/>
              <a:gd name="connsiteX4" fmla="*/ 1165645 w 5585245"/>
              <a:gd name="connsiteY4" fmla="*/ 0 h 6858000"/>
              <a:gd name="connsiteX0" fmla="*/ 1187641 w 5607241"/>
              <a:gd name="connsiteY0" fmla="*/ 0 h 6858000"/>
              <a:gd name="connsiteX1" fmla="*/ 5607241 w 5607241"/>
              <a:gd name="connsiteY1" fmla="*/ 0 h 6858000"/>
              <a:gd name="connsiteX2" fmla="*/ 5607241 w 5607241"/>
              <a:gd name="connsiteY2" fmla="*/ 6858000 h 6858000"/>
              <a:gd name="connsiteX3" fmla="*/ 1129890 w 5607241"/>
              <a:gd name="connsiteY3" fmla="*/ 6858000 h 6858000"/>
              <a:gd name="connsiteX4" fmla="*/ 1187641 w 5607241"/>
              <a:gd name="connsiteY4" fmla="*/ 0 h 6858000"/>
              <a:gd name="connsiteX0" fmla="*/ 1264672 w 5684272"/>
              <a:gd name="connsiteY0" fmla="*/ 0 h 6858000"/>
              <a:gd name="connsiteX1" fmla="*/ 5684272 w 5684272"/>
              <a:gd name="connsiteY1" fmla="*/ 0 h 6858000"/>
              <a:gd name="connsiteX2" fmla="*/ 5684272 w 5684272"/>
              <a:gd name="connsiteY2" fmla="*/ 6858000 h 6858000"/>
              <a:gd name="connsiteX3" fmla="*/ 1206921 w 5684272"/>
              <a:gd name="connsiteY3" fmla="*/ 6858000 h 6858000"/>
              <a:gd name="connsiteX4" fmla="*/ 1264672 w 5684272"/>
              <a:gd name="connsiteY4" fmla="*/ 0 h 6858000"/>
              <a:gd name="connsiteX0" fmla="*/ 1268634 w 5688234"/>
              <a:gd name="connsiteY0" fmla="*/ 0 h 6858000"/>
              <a:gd name="connsiteX1" fmla="*/ 5688234 w 5688234"/>
              <a:gd name="connsiteY1" fmla="*/ 0 h 6858000"/>
              <a:gd name="connsiteX2" fmla="*/ 5688234 w 5688234"/>
              <a:gd name="connsiteY2" fmla="*/ 6858000 h 6858000"/>
              <a:gd name="connsiteX3" fmla="*/ 1210883 w 5688234"/>
              <a:gd name="connsiteY3" fmla="*/ 6858000 h 6858000"/>
              <a:gd name="connsiteX4" fmla="*/ 1268634 w 5688234"/>
              <a:gd name="connsiteY4" fmla="*/ 0 h 6858000"/>
              <a:gd name="connsiteX0" fmla="*/ 1256691 w 5705166"/>
              <a:gd name="connsiteY0" fmla="*/ 9626 h 6858000"/>
              <a:gd name="connsiteX1" fmla="*/ 5705166 w 5705166"/>
              <a:gd name="connsiteY1" fmla="*/ 0 h 6858000"/>
              <a:gd name="connsiteX2" fmla="*/ 5705166 w 5705166"/>
              <a:gd name="connsiteY2" fmla="*/ 6858000 h 6858000"/>
              <a:gd name="connsiteX3" fmla="*/ 1227815 w 5705166"/>
              <a:gd name="connsiteY3" fmla="*/ 6858000 h 6858000"/>
              <a:gd name="connsiteX4" fmla="*/ 1256691 w 5705166"/>
              <a:gd name="connsiteY4" fmla="*/ 9626 h 6858000"/>
              <a:gd name="connsiteX0" fmla="*/ 1240778 w 5689253"/>
              <a:gd name="connsiteY0" fmla="*/ 9626 h 6858000"/>
              <a:gd name="connsiteX1" fmla="*/ 5689253 w 5689253"/>
              <a:gd name="connsiteY1" fmla="*/ 0 h 6858000"/>
              <a:gd name="connsiteX2" fmla="*/ 5689253 w 5689253"/>
              <a:gd name="connsiteY2" fmla="*/ 6858000 h 6858000"/>
              <a:gd name="connsiteX3" fmla="*/ 1211902 w 5689253"/>
              <a:gd name="connsiteY3" fmla="*/ 6858000 h 6858000"/>
              <a:gd name="connsiteX4" fmla="*/ 1240778 w 5689253"/>
              <a:gd name="connsiteY4" fmla="*/ 9626 h 6858000"/>
              <a:gd name="connsiteX0" fmla="*/ 1248777 w 5678002"/>
              <a:gd name="connsiteY0" fmla="*/ 9626 h 6858000"/>
              <a:gd name="connsiteX1" fmla="*/ 5678002 w 5678002"/>
              <a:gd name="connsiteY1" fmla="*/ 0 h 6858000"/>
              <a:gd name="connsiteX2" fmla="*/ 5678002 w 5678002"/>
              <a:gd name="connsiteY2" fmla="*/ 6858000 h 6858000"/>
              <a:gd name="connsiteX3" fmla="*/ 1200651 w 5678002"/>
              <a:gd name="connsiteY3" fmla="*/ 6858000 h 6858000"/>
              <a:gd name="connsiteX4" fmla="*/ 1248777 w 5678002"/>
              <a:gd name="connsiteY4" fmla="*/ 9626 h 6858000"/>
              <a:gd name="connsiteX0" fmla="*/ 1244768 w 5673993"/>
              <a:gd name="connsiteY0" fmla="*/ 9626 h 6867626"/>
              <a:gd name="connsiteX1" fmla="*/ 5673993 w 5673993"/>
              <a:gd name="connsiteY1" fmla="*/ 0 h 6867626"/>
              <a:gd name="connsiteX2" fmla="*/ 5673993 w 5673993"/>
              <a:gd name="connsiteY2" fmla="*/ 6858000 h 6867626"/>
              <a:gd name="connsiteX3" fmla="*/ 1206267 w 5673993"/>
              <a:gd name="connsiteY3" fmla="*/ 6867626 h 6867626"/>
              <a:gd name="connsiteX4" fmla="*/ 1244768 w 5673993"/>
              <a:gd name="connsiteY4" fmla="*/ 9626 h 6867626"/>
              <a:gd name="connsiteX0" fmla="*/ 1236807 w 5666032"/>
              <a:gd name="connsiteY0" fmla="*/ 9626 h 6877252"/>
              <a:gd name="connsiteX1" fmla="*/ 5666032 w 5666032"/>
              <a:gd name="connsiteY1" fmla="*/ 0 h 6877252"/>
              <a:gd name="connsiteX2" fmla="*/ 5666032 w 5666032"/>
              <a:gd name="connsiteY2" fmla="*/ 6858000 h 6877252"/>
              <a:gd name="connsiteX3" fmla="*/ 1217556 w 5666032"/>
              <a:gd name="connsiteY3" fmla="*/ 6877252 h 6877252"/>
              <a:gd name="connsiteX4" fmla="*/ 1236807 w 5666032"/>
              <a:gd name="connsiteY4" fmla="*/ 9626 h 6877252"/>
              <a:gd name="connsiteX0" fmla="*/ 1248776 w 5678001"/>
              <a:gd name="connsiteY0" fmla="*/ 9626 h 6886904"/>
              <a:gd name="connsiteX1" fmla="*/ 5678001 w 5678001"/>
              <a:gd name="connsiteY1" fmla="*/ 0 h 6886904"/>
              <a:gd name="connsiteX2" fmla="*/ 5678001 w 5678001"/>
              <a:gd name="connsiteY2" fmla="*/ 6858000 h 6886904"/>
              <a:gd name="connsiteX3" fmla="*/ 1200650 w 5678001"/>
              <a:gd name="connsiteY3" fmla="*/ 6886904 h 6886904"/>
              <a:gd name="connsiteX4" fmla="*/ 1248776 w 5678001"/>
              <a:gd name="connsiteY4" fmla="*/ 9626 h 6886904"/>
              <a:gd name="connsiteX0" fmla="*/ 1256854 w 5686079"/>
              <a:gd name="connsiteY0" fmla="*/ 9626 h 6877252"/>
              <a:gd name="connsiteX1" fmla="*/ 5686079 w 5686079"/>
              <a:gd name="connsiteY1" fmla="*/ 0 h 6877252"/>
              <a:gd name="connsiteX2" fmla="*/ 5686079 w 5686079"/>
              <a:gd name="connsiteY2" fmla="*/ 6858000 h 6877252"/>
              <a:gd name="connsiteX3" fmla="*/ 1189477 w 5686079"/>
              <a:gd name="connsiteY3" fmla="*/ 6877252 h 6877252"/>
              <a:gd name="connsiteX4" fmla="*/ 1256854 w 5686079"/>
              <a:gd name="connsiteY4" fmla="*/ 9626 h 6877252"/>
              <a:gd name="connsiteX0" fmla="*/ 1256854 w 5686079"/>
              <a:gd name="connsiteY0" fmla="*/ 9626 h 6877305"/>
              <a:gd name="connsiteX1" fmla="*/ 5686079 w 5686079"/>
              <a:gd name="connsiteY1" fmla="*/ 0 h 6877305"/>
              <a:gd name="connsiteX2" fmla="*/ 5686079 w 5686079"/>
              <a:gd name="connsiteY2" fmla="*/ 6877305 h 6877305"/>
              <a:gd name="connsiteX3" fmla="*/ 1189477 w 5686079"/>
              <a:gd name="connsiteY3" fmla="*/ 6877252 h 6877305"/>
              <a:gd name="connsiteX4" fmla="*/ 1256854 w 5686079"/>
              <a:gd name="connsiteY4" fmla="*/ 9626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0777 w 5708503"/>
              <a:gd name="connsiteY0" fmla="*/ 0 h 6877331"/>
              <a:gd name="connsiteX1" fmla="*/ 5708503 w 5708503"/>
              <a:gd name="connsiteY1" fmla="*/ 26 h 6877331"/>
              <a:gd name="connsiteX2" fmla="*/ 5708503 w 5708503"/>
              <a:gd name="connsiteY2" fmla="*/ 6877331 h 6877331"/>
              <a:gd name="connsiteX3" fmla="*/ 1211901 w 5708503"/>
              <a:gd name="connsiteY3" fmla="*/ 6877278 h 6877331"/>
              <a:gd name="connsiteX4" fmla="*/ 1240777 w 5708503"/>
              <a:gd name="connsiteY4" fmla="*/ 0 h 6877331"/>
              <a:gd name="connsiteX0" fmla="*/ 1240777 w 5718128"/>
              <a:gd name="connsiteY0" fmla="*/ 0 h 6877331"/>
              <a:gd name="connsiteX1" fmla="*/ 5718128 w 5718128"/>
              <a:gd name="connsiteY1" fmla="*/ 9679 h 6877331"/>
              <a:gd name="connsiteX2" fmla="*/ 5708503 w 5718128"/>
              <a:gd name="connsiteY2" fmla="*/ 6877331 h 6877331"/>
              <a:gd name="connsiteX3" fmla="*/ 1211901 w 5718128"/>
              <a:gd name="connsiteY3" fmla="*/ 6877278 h 6877331"/>
              <a:gd name="connsiteX4" fmla="*/ 1240777 w 5718128"/>
              <a:gd name="connsiteY4" fmla="*/ 0 h 6877331"/>
              <a:gd name="connsiteX0" fmla="*/ 1240777 w 5728180"/>
              <a:gd name="connsiteY0" fmla="*/ 0 h 6877331"/>
              <a:gd name="connsiteX1" fmla="*/ 5718128 w 5728180"/>
              <a:gd name="connsiteY1" fmla="*/ 9679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19331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9678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7 w 5728180"/>
              <a:gd name="connsiteY1" fmla="*/ 25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37378"/>
              <a:gd name="connsiteY0" fmla="*/ 0 h 6877331"/>
              <a:gd name="connsiteX1" fmla="*/ 5737378 w 5737378"/>
              <a:gd name="connsiteY1" fmla="*/ 9677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77331"/>
              <a:gd name="connsiteX1" fmla="*/ 5737378 w 5737378"/>
              <a:gd name="connsiteY1" fmla="*/ 24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86984"/>
              <a:gd name="connsiteX1" fmla="*/ 5737378 w 5737378"/>
              <a:gd name="connsiteY1" fmla="*/ 24 h 6886984"/>
              <a:gd name="connsiteX2" fmla="*/ 5727754 w 5737378"/>
              <a:gd name="connsiteY2" fmla="*/ 6886984 h 6886984"/>
              <a:gd name="connsiteX3" fmla="*/ 1211901 w 5737378"/>
              <a:gd name="connsiteY3" fmla="*/ 6877278 h 6886984"/>
              <a:gd name="connsiteX4" fmla="*/ 1240777 w 5737378"/>
              <a:gd name="connsiteY4" fmla="*/ 0 h 6886984"/>
              <a:gd name="connsiteX0" fmla="*/ 1240777 w 5771244"/>
              <a:gd name="connsiteY0" fmla="*/ 0 h 6886984"/>
              <a:gd name="connsiteX1" fmla="*/ 5771244 w 5771244"/>
              <a:gd name="connsiteY1" fmla="*/ 24 h 6886984"/>
              <a:gd name="connsiteX2" fmla="*/ 5727754 w 5771244"/>
              <a:gd name="connsiteY2" fmla="*/ 6886984 h 6886984"/>
              <a:gd name="connsiteX3" fmla="*/ 1211901 w 5771244"/>
              <a:gd name="connsiteY3" fmla="*/ 6877278 h 6886984"/>
              <a:gd name="connsiteX4" fmla="*/ 1240777 w 5771244"/>
              <a:gd name="connsiteY4" fmla="*/ 0 h 6886984"/>
              <a:gd name="connsiteX0" fmla="*/ 1240777 w 5795487"/>
              <a:gd name="connsiteY0" fmla="*/ 0 h 6898321"/>
              <a:gd name="connsiteX1" fmla="*/ 5771244 w 5795487"/>
              <a:gd name="connsiteY1" fmla="*/ 24 h 6898321"/>
              <a:gd name="connsiteX2" fmla="*/ 5795487 w 5795487"/>
              <a:gd name="connsiteY2" fmla="*/ 6898321 h 6898321"/>
              <a:gd name="connsiteX3" fmla="*/ 1211901 w 5795487"/>
              <a:gd name="connsiteY3" fmla="*/ 6877278 h 6898321"/>
              <a:gd name="connsiteX4" fmla="*/ 1240777 w 5795487"/>
              <a:gd name="connsiteY4" fmla="*/ 0 h 6898321"/>
              <a:gd name="connsiteX0" fmla="*/ 1240777 w 5771244"/>
              <a:gd name="connsiteY0" fmla="*/ 0 h 6886985"/>
              <a:gd name="connsiteX1" fmla="*/ 5771244 w 5771244"/>
              <a:gd name="connsiteY1" fmla="*/ 24 h 6886985"/>
              <a:gd name="connsiteX2" fmla="*/ 5761620 w 5771244"/>
              <a:gd name="connsiteY2" fmla="*/ 6886985 h 6886985"/>
              <a:gd name="connsiteX3" fmla="*/ 1211901 w 5771244"/>
              <a:gd name="connsiteY3" fmla="*/ 6877278 h 6886985"/>
              <a:gd name="connsiteX4" fmla="*/ 1240777 w 5771244"/>
              <a:gd name="connsiteY4" fmla="*/ 0 h 6886985"/>
              <a:gd name="connsiteX0" fmla="*/ 1240777 w 5784198"/>
              <a:gd name="connsiteY0" fmla="*/ 0 h 6886985"/>
              <a:gd name="connsiteX1" fmla="*/ 5771244 w 5784198"/>
              <a:gd name="connsiteY1" fmla="*/ 24 h 6886985"/>
              <a:gd name="connsiteX2" fmla="*/ 5784198 w 5784198"/>
              <a:gd name="connsiteY2" fmla="*/ 6886985 h 6886985"/>
              <a:gd name="connsiteX3" fmla="*/ 1211901 w 5784198"/>
              <a:gd name="connsiteY3" fmla="*/ 6877278 h 6886985"/>
              <a:gd name="connsiteX4" fmla="*/ 1240777 w 5784198"/>
              <a:gd name="connsiteY4" fmla="*/ 0 h 6886985"/>
              <a:gd name="connsiteX0" fmla="*/ 1240777 w 5787119"/>
              <a:gd name="connsiteY0" fmla="*/ 0 h 6886985"/>
              <a:gd name="connsiteX1" fmla="*/ 5787119 w 5787119"/>
              <a:gd name="connsiteY1" fmla="*/ 24 h 6886985"/>
              <a:gd name="connsiteX2" fmla="*/ 5784198 w 5787119"/>
              <a:gd name="connsiteY2" fmla="*/ 6886985 h 6886985"/>
              <a:gd name="connsiteX3" fmla="*/ 1211901 w 5787119"/>
              <a:gd name="connsiteY3" fmla="*/ 6877278 h 6886985"/>
              <a:gd name="connsiteX4" fmla="*/ 1240777 w 5787119"/>
              <a:gd name="connsiteY4" fmla="*/ 0 h 6886985"/>
              <a:gd name="connsiteX0" fmla="*/ 1240777 w 5793800"/>
              <a:gd name="connsiteY0" fmla="*/ 0 h 6886985"/>
              <a:gd name="connsiteX1" fmla="*/ 5787119 w 5793800"/>
              <a:gd name="connsiteY1" fmla="*/ 24 h 6886985"/>
              <a:gd name="connsiteX2" fmla="*/ 5793723 w 5793800"/>
              <a:gd name="connsiteY2" fmla="*/ 6886985 h 6886985"/>
              <a:gd name="connsiteX3" fmla="*/ 1211901 w 5793800"/>
              <a:gd name="connsiteY3" fmla="*/ 6877278 h 6886985"/>
              <a:gd name="connsiteX4" fmla="*/ 1240777 w 5793800"/>
              <a:gd name="connsiteY4" fmla="*/ 0 h 6886985"/>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 name="connsiteX0" fmla="*/ 1240777 w 6561748"/>
              <a:gd name="connsiteY0" fmla="*/ 6353 h 6886961"/>
              <a:gd name="connsiteX1" fmla="*/ 6561748 w 6561748"/>
              <a:gd name="connsiteY1" fmla="*/ 0 h 6886961"/>
              <a:gd name="connsiteX2" fmla="*/ 5790548 w 6561748"/>
              <a:gd name="connsiteY2" fmla="*/ 6886961 h 6886961"/>
              <a:gd name="connsiteX3" fmla="*/ 1211901 w 6561748"/>
              <a:gd name="connsiteY3" fmla="*/ 6883631 h 6886961"/>
              <a:gd name="connsiteX4" fmla="*/ 1240777 w 6561748"/>
              <a:gd name="connsiteY4" fmla="*/ 6353 h 6886961"/>
              <a:gd name="connsiteX0" fmla="*/ 1240777 w 6561748"/>
              <a:gd name="connsiteY0" fmla="*/ 6353 h 6899715"/>
              <a:gd name="connsiteX1" fmla="*/ 6561748 w 6561748"/>
              <a:gd name="connsiteY1" fmla="*/ 0 h 6899715"/>
              <a:gd name="connsiteX2" fmla="*/ 6552478 w 6561748"/>
              <a:gd name="connsiteY2" fmla="*/ 6899715 h 6899715"/>
              <a:gd name="connsiteX3" fmla="*/ 1211901 w 6561748"/>
              <a:gd name="connsiteY3" fmla="*/ 6883631 h 6899715"/>
              <a:gd name="connsiteX4" fmla="*/ 1240777 w 6561748"/>
              <a:gd name="connsiteY4" fmla="*/ 6353 h 689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748" h="6899715">
                <a:moveTo>
                  <a:pt x="1240777" y="6353"/>
                </a:moveTo>
                <a:lnTo>
                  <a:pt x="6561748" y="0"/>
                </a:lnTo>
                <a:cubicBezTo>
                  <a:pt x="6560774" y="2295654"/>
                  <a:pt x="6553452" y="4604061"/>
                  <a:pt x="6552478" y="6899715"/>
                </a:cubicBezTo>
                <a:lnTo>
                  <a:pt x="1211901" y="6883631"/>
                </a:lnTo>
                <a:cubicBezTo>
                  <a:pt x="18368" y="5502406"/>
                  <a:pt x="-790155" y="2398232"/>
                  <a:pt x="1240777" y="635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5">
            <a:extLst>
              <a:ext uri="{FF2B5EF4-FFF2-40B4-BE49-F238E27FC236}">
                <a16:creationId xmlns:a16="http://schemas.microsoft.com/office/drawing/2014/main" id="{33081741-1C10-49DB-B215-AF095B7FF50F}"/>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9" name="Slide Number Placeholder 4">
            <a:extLst>
              <a:ext uri="{FF2B5EF4-FFF2-40B4-BE49-F238E27FC236}">
                <a16:creationId xmlns:a16="http://schemas.microsoft.com/office/drawing/2014/main" id="{320C889E-E79F-4EE7-9710-D43C2CE3FDD0}"/>
              </a:ext>
            </a:extLst>
          </p:cNvPr>
          <p:cNvSpPr>
            <a:spLocks noGrp="1"/>
          </p:cNvSpPr>
          <p:nvPr>
            <p:ph type="sldNum" sz="quarter" idx="19"/>
          </p:nvPr>
        </p:nvSpPr>
        <p:spPr>
          <a:xfrm>
            <a:off x="1588" y="6096000"/>
            <a:ext cx="508000" cy="381000"/>
          </a:xfrm>
        </p:spPr>
        <p:txBody>
          <a:bodyPr/>
          <a:lstStyle>
            <a:lvl1pPr>
              <a:defRPr/>
            </a:lvl1pPr>
          </a:lstStyle>
          <a:p>
            <a:pPr>
              <a:defRPr/>
            </a:pPr>
            <a:fld id="{46B10652-2B37-46AD-ACD0-FF349235A6C2}" type="slidenum">
              <a:rPr lang="en-US"/>
              <a:pPr>
                <a:defRPr/>
              </a:pPr>
              <a:t>‹#›</a:t>
            </a:fld>
            <a:endParaRPr lang="en-US"/>
          </a:p>
        </p:txBody>
      </p:sp>
      <p:sp>
        <p:nvSpPr>
          <p:cNvPr id="18" name="Text Placeholder 3">
            <a:extLst>
              <a:ext uri="{FF2B5EF4-FFF2-40B4-BE49-F238E27FC236}">
                <a16:creationId xmlns:a16="http://schemas.microsoft.com/office/drawing/2014/main" id="{FB695B4D-E2C4-A145-A938-93A198569D4E}"/>
              </a:ext>
            </a:extLst>
          </p:cNvPr>
          <p:cNvSpPr>
            <a:spLocks noGrp="1"/>
          </p:cNvSpPr>
          <p:nvPr>
            <p:ph type="body" sz="quarter" idx="20" hasCustomPrompt="1"/>
          </p:nvPr>
        </p:nvSpPr>
        <p:spPr>
          <a:xfrm>
            <a:off x="509588" y="2743200"/>
            <a:ext cx="4924424" cy="1143000"/>
          </a:xfrm>
        </p:spPr>
        <p:txBody>
          <a:bodyPr anchor="ctr" anchorCtr="0"/>
          <a:lstStyle>
            <a:lvl1pPr marL="0" indent="0" algn="r">
              <a:buNone/>
              <a:defRPr sz="8000" b="1" i="0" baseline="0">
                <a:solidFill>
                  <a:schemeClr val="accent4"/>
                </a:solidFill>
              </a:defRPr>
            </a:lvl1pPr>
          </a:lstStyle>
          <a:p>
            <a:pPr lvl="0"/>
            <a:r>
              <a:rPr lang="en-US"/>
              <a:t>#</a:t>
            </a:r>
          </a:p>
        </p:txBody>
      </p:sp>
      <p:sp>
        <p:nvSpPr>
          <p:cNvPr id="22" name="Text Placeholder 4">
            <a:extLst>
              <a:ext uri="{FF2B5EF4-FFF2-40B4-BE49-F238E27FC236}">
                <a16:creationId xmlns:a16="http://schemas.microsoft.com/office/drawing/2014/main" id="{1BC8C5FD-5EF6-1344-8E53-80FFF791150F}"/>
              </a:ext>
            </a:extLst>
          </p:cNvPr>
          <p:cNvSpPr>
            <a:spLocks noGrp="1"/>
          </p:cNvSpPr>
          <p:nvPr>
            <p:ph type="body" idx="21" hasCustomPrompt="1"/>
          </p:nvPr>
        </p:nvSpPr>
        <p:spPr>
          <a:xfrm>
            <a:off x="5849031" y="2743200"/>
            <a:ext cx="5946729" cy="1143000"/>
          </a:xfrm>
        </p:spPr>
        <p:txBody>
          <a:bodyPr anchor="ctr" anchorCtr="0"/>
          <a:lstStyle>
            <a:lvl1pPr marL="0" indent="0">
              <a:buNone/>
              <a:defRPr sz="2800" b="1">
                <a:solidFill>
                  <a:schemeClr val="bg1"/>
                </a:solidFill>
              </a:defRPr>
            </a:lvl1pPr>
          </a:lstStyle>
          <a:p>
            <a:pPr lvl="0"/>
            <a:r>
              <a:rPr lang="en-US"/>
              <a:t>Click to edit</a:t>
            </a:r>
          </a:p>
        </p:txBody>
      </p:sp>
      <p:sp>
        <p:nvSpPr>
          <p:cNvPr id="21" name="Text Placeholder 3">
            <a:extLst>
              <a:ext uri="{FF2B5EF4-FFF2-40B4-BE49-F238E27FC236}">
                <a16:creationId xmlns:a16="http://schemas.microsoft.com/office/drawing/2014/main" id="{A73D5422-1987-7649-B7F2-30935B5B0E31}"/>
              </a:ext>
            </a:extLst>
          </p:cNvPr>
          <p:cNvSpPr>
            <a:spLocks noGrp="1"/>
          </p:cNvSpPr>
          <p:nvPr>
            <p:ph type="body" sz="quarter" idx="22" hasCustomPrompt="1"/>
          </p:nvPr>
        </p:nvSpPr>
        <p:spPr>
          <a:xfrm>
            <a:off x="509588" y="990600"/>
            <a:ext cx="5244463" cy="1143000"/>
          </a:xfrm>
        </p:spPr>
        <p:txBody>
          <a:bodyPr anchor="ctr" anchorCtr="0"/>
          <a:lstStyle>
            <a:lvl1pPr marL="0" indent="0" algn="r">
              <a:buNone/>
              <a:defRPr sz="8000" b="1" i="0" baseline="0">
                <a:solidFill>
                  <a:schemeClr val="accent3"/>
                </a:solidFill>
              </a:defRPr>
            </a:lvl1pPr>
          </a:lstStyle>
          <a:p>
            <a:pPr lvl="0"/>
            <a:r>
              <a:rPr lang="en-US"/>
              <a:t>#</a:t>
            </a:r>
          </a:p>
        </p:txBody>
      </p:sp>
      <p:sp>
        <p:nvSpPr>
          <p:cNvPr id="28" name="Text Placeholder 4">
            <a:extLst>
              <a:ext uri="{FF2B5EF4-FFF2-40B4-BE49-F238E27FC236}">
                <a16:creationId xmlns:a16="http://schemas.microsoft.com/office/drawing/2014/main" id="{02753F4E-84A8-A547-8983-4F1CD285AD7F}"/>
              </a:ext>
            </a:extLst>
          </p:cNvPr>
          <p:cNvSpPr>
            <a:spLocks noGrp="1"/>
          </p:cNvSpPr>
          <p:nvPr>
            <p:ph type="body" idx="23" hasCustomPrompt="1"/>
          </p:nvPr>
        </p:nvSpPr>
        <p:spPr>
          <a:xfrm>
            <a:off x="6169071" y="990600"/>
            <a:ext cx="5626689" cy="1143000"/>
          </a:xfrm>
        </p:spPr>
        <p:txBody>
          <a:bodyPr anchor="ctr" anchorCtr="0"/>
          <a:lstStyle>
            <a:lvl1pPr marL="0" indent="0">
              <a:buNone/>
              <a:defRPr sz="2800" b="1">
                <a:solidFill>
                  <a:schemeClr val="bg1"/>
                </a:solidFill>
              </a:defRPr>
            </a:lvl1pPr>
          </a:lstStyle>
          <a:p>
            <a:pPr lvl="0"/>
            <a:r>
              <a:rPr lang="en-US"/>
              <a:t>Click to edit</a:t>
            </a:r>
          </a:p>
        </p:txBody>
      </p:sp>
      <p:sp>
        <p:nvSpPr>
          <p:cNvPr id="29" name="Text Placeholder 3">
            <a:extLst>
              <a:ext uri="{FF2B5EF4-FFF2-40B4-BE49-F238E27FC236}">
                <a16:creationId xmlns:a16="http://schemas.microsoft.com/office/drawing/2014/main" id="{11D78C83-C4D2-4940-8AC1-FEE0DB4DBA1D}"/>
              </a:ext>
            </a:extLst>
          </p:cNvPr>
          <p:cNvSpPr>
            <a:spLocks noGrp="1"/>
          </p:cNvSpPr>
          <p:nvPr>
            <p:ph type="body" sz="quarter" idx="24" hasCustomPrompt="1"/>
          </p:nvPr>
        </p:nvSpPr>
        <p:spPr>
          <a:xfrm>
            <a:off x="509588" y="4495800"/>
            <a:ext cx="5244463" cy="1143000"/>
          </a:xfrm>
        </p:spPr>
        <p:txBody>
          <a:bodyPr anchor="ctr" anchorCtr="0"/>
          <a:lstStyle>
            <a:lvl1pPr marL="0" indent="0" algn="r">
              <a:buNone/>
              <a:defRPr sz="8000" b="1" i="0" baseline="0">
                <a:solidFill>
                  <a:schemeClr val="accent5"/>
                </a:solidFill>
              </a:defRPr>
            </a:lvl1pPr>
          </a:lstStyle>
          <a:p>
            <a:pPr lvl="0"/>
            <a:r>
              <a:rPr lang="en-US"/>
              <a:t>#</a:t>
            </a:r>
          </a:p>
        </p:txBody>
      </p:sp>
      <p:sp>
        <p:nvSpPr>
          <p:cNvPr id="30" name="Text Placeholder 4">
            <a:extLst>
              <a:ext uri="{FF2B5EF4-FFF2-40B4-BE49-F238E27FC236}">
                <a16:creationId xmlns:a16="http://schemas.microsoft.com/office/drawing/2014/main" id="{4BAC6D63-1C0E-E74D-97BA-1298636F0CF3}"/>
              </a:ext>
            </a:extLst>
          </p:cNvPr>
          <p:cNvSpPr>
            <a:spLocks noGrp="1"/>
          </p:cNvSpPr>
          <p:nvPr>
            <p:ph type="body" idx="25" hasCustomPrompt="1"/>
          </p:nvPr>
        </p:nvSpPr>
        <p:spPr>
          <a:xfrm>
            <a:off x="6169071" y="4495800"/>
            <a:ext cx="5626689" cy="1143000"/>
          </a:xfrm>
        </p:spPr>
        <p:txBody>
          <a:bodyPr anchor="ctr" anchorCtr="0"/>
          <a:lstStyle>
            <a:lvl1pPr marL="0" indent="0">
              <a:buNone/>
              <a:defRPr sz="2800" b="1">
                <a:solidFill>
                  <a:schemeClr val="bg1"/>
                </a:solidFill>
              </a:defRPr>
            </a:lvl1pPr>
          </a:lstStyle>
          <a:p>
            <a:pPr lvl="0"/>
            <a:r>
              <a:rPr lang="en-US"/>
              <a:t>Click to edit</a:t>
            </a:r>
          </a:p>
        </p:txBody>
      </p:sp>
      <p:pic>
        <p:nvPicPr>
          <p:cNvPr id="3" name="Picture 2">
            <a:extLst>
              <a:ext uri="{FF2B5EF4-FFF2-40B4-BE49-F238E27FC236}">
                <a16:creationId xmlns:a16="http://schemas.microsoft.com/office/drawing/2014/main" id="{D6F3CFC2-DB38-C44F-AC27-CFA07AA36B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3591284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B1E769-D84C-C644-B04B-3472A64484CA}"/>
              </a:ext>
            </a:extLst>
          </p:cNvPr>
          <p:cNvSpPr/>
          <p:nvPr userDrawn="1"/>
        </p:nvSpPr>
        <p:spPr>
          <a:xfrm>
            <a:off x="0" y="0"/>
            <a:ext cx="12192000" cy="6864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 name="Picture 13">
            <a:extLst>
              <a:ext uri="{FF2B5EF4-FFF2-40B4-BE49-F238E27FC236}">
                <a16:creationId xmlns:a16="http://schemas.microsoft.com/office/drawing/2014/main" id="{3A8A17F7-B5F5-2B4D-A408-9EACAAB107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457200"/>
            <a:ext cx="13411200" cy="6596323"/>
          </a:xfrm>
          <a:prstGeom prst="rect">
            <a:avLst/>
          </a:prstGeom>
        </p:spPr>
      </p:pic>
      <p:sp>
        <p:nvSpPr>
          <p:cNvPr id="9" name="Rectangle 5">
            <a:extLst>
              <a:ext uri="{FF2B5EF4-FFF2-40B4-BE49-F238E27FC236}">
                <a16:creationId xmlns:a16="http://schemas.microsoft.com/office/drawing/2014/main" id="{33081741-1C10-49DB-B215-AF095B7FF50F}"/>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9" name="Slide Number Placeholder 4">
            <a:extLst>
              <a:ext uri="{FF2B5EF4-FFF2-40B4-BE49-F238E27FC236}">
                <a16:creationId xmlns:a16="http://schemas.microsoft.com/office/drawing/2014/main" id="{320C889E-E79F-4EE7-9710-D43C2CE3FDD0}"/>
              </a:ext>
            </a:extLst>
          </p:cNvPr>
          <p:cNvSpPr>
            <a:spLocks noGrp="1"/>
          </p:cNvSpPr>
          <p:nvPr>
            <p:ph type="sldNum" sz="quarter" idx="19"/>
          </p:nvPr>
        </p:nvSpPr>
        <p:spPr>
          <a:xfrm>
            <a:off x="1588" y="6096000"/>
            <a:ext cx="508000" cy="381000"/>
          </a:xfrm>
        </p:spPr>
        <p:txBody>
          <a:bodyPr/>
          <a:lstStyle>
            <a:lvl1pPr>
              <a:defRPr>
                <a:solidFill>
                  <a:schemeClr val="bg1"/>
                </a:solidFill>
              </a:defRPr>
            </a:lvl1pPr>
          </a:lstStyle>
          <a:p>
            <a:pPr>
              <a:defRPr/>
            </a:pPr>
            <a:fld id="{46B10652-2B37-46AD-ACD0-FF349235A6C2}" type="slidenum">
              <a:rPr lang="en-US" smtClean="0"/>
              <a:pPr>
                <a:defRPr/>
              </a:pPr>
              <a:t>‹#›</a:t>
            </a:fld>
            <a:endParaRPr lang="en-US"/>
          </a:p>
        </p:txBody>
      </p:sp>
    </p:spTree>
    <p:extLst>
      <p:ext uri="{BB962C8B-B14F-4D97-AF65-F5344CB8AC3E}">
        <p14:creationId xmlns:p14="http://schemas.microsoft.com/office/powerpoint/2010/main" val="3850452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7CD5C242-A65A-4E9D-B817-4505FCBC1706}"/>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6" name="Straight Connector 5">
            <a:extLst>
              <a:ext uri="{FF2B5EF4-FFF2-40B4-BE49-F238E27FC236}">
                <a16:creationId xmlns:a16="http://schemas.microsoft.com/office/drawing/2014/main" id="{7531C5BB-C4B7-4B67-BB65-79DA05615F8D}"/>
              </a:ext>
            </a:extLst>
          </p:cNvPr>
          <p:cNvCxnSpPr/>
          <p:nvPr userDrawn="1"/>
        </p:nvCxnSpPr>
        <p:spPr>
          <a:xfrm>
            <a:off x="3429000" y="2057400"/>
            <a:ext cx="0" cy="38862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E2013B-045E-4E2E-91A5-A766F24FA61A}"/>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 Placeholder 4"/>
          <p:cNvSpPr>
            <a:spLocks noGrp="1"/>
          </p:cNvSpPr>
          <p:nvPr>
            <p:ph type="body" sz="quarter" idx="14" hasCustomPrompt="1"/>
          </p:nvPr>
        </p:nvSpPr>
        <p:spPr>
          <a:xfrm>
            <a:off x="4114800" y="1143000"/>
            <a:ext cx="7315200" cy="5532120"/>
          </a:xfrm>
        </p:spPr>
        <p:txBody>
          <a:bodyPr anchor="ctr"/>
          <a:lstStyle>
            <a:lvl1pPr marL="0" indent="0" algn="l">
              <a:lnSpc>
                <a:spcPct val="150000"/>
              </a:lnSpc>
              <a:buFont typeface="Wingdings" pitchFamily="2" charset="2"/>
              <a:buNone/>
              <a:defRPr sz="1800" b="0">
                <a:solidFill>
                  <a:schemeClr val="tx1"/>
                </a:solidFill>
              </a:defRPr>
            </a:lvl1pPr>
          </a:lstStyle>
          <a:p>
            <a:pPr lvl="0"/>
            <a:r>
              <a:rPr lang="en-US"/>
              <a:t>Click to edit</a:t>
            </a:r>
          </a:p>
        </p:txBody>
      </p:sp>
      <p:sp>
        <p:nvSpPr>
          <p:cNvPr id="8" name="Text Placeholder 7"/>
          <p:cNvSpPr>
            <a:spLocks noGrp="1"/>
          </p:cNvSpPr>
          <p:nvPr>
            <p:ph type="body" sz="quarter" idx="23" hasCustomPrompt="1"/>
          </p:nvPr>
        </p:nvSpPr>
        <p:spPr>
          <a:xfrm>
            <a:off x="685800" y="1143000"/>
            <a:ext cx="2743200" cy="5531151"/>
          </a:xfrm>
          <a:noFill/>
        </p:spPr>
        <p:txBody>
          <a:bodyPr lIns="45720" rIns="45720" bIns="0" anchor="ctr"/>
          <a:lstStyle>
            <a:lvl1pPr marL="0" indent="0" algn="ctr">
              <a:lnSpc>
                <a:spcPct val="100000"/>
              </a:lnSpc>
              <a:buNone/>
              <a:defRPr sz="25000" b="1" i="0">
                <a:solidFill>
                  <a:schemeClr val="accent5"/>
                </a:solidFill>
                <a:effectLst/>
              </a:defRPr>
            </a:lvl1pPr>
          </a:lstStyle>
          <a:p>
            <a:pPr lvl="0"/>
            <a:r>
              <a:rPr lang="en-US"/>
              <a:t>#</a:t>
            </a:r>
          </a:p>
        </p:txBody>
      </p:sp>
      <p:sp>
        <p:nvSpPr>
          <p:cNvPr id="3" name="Text Placeholder 2"/>
          <p:cNvSpPr>
            <a:spLocks noGrp="1"/>
          </p:cNvSpPr>
          <p:nvPr>
            <p:ph type="body" sz="quarter" idx="32" hasCustomPrompt="1"/>
          </p:nvPr>
        </p:nvSpPr>
        <p:spPr>
          <a:xfrm>
            <a:off x="0" y="0"/>
            <a:ext cx="12192000" cy="1143000"/>
          </a:xfrm>
        </p:spPr>
        <p:txBody>
          <a:bodyPr lIns="914400" rIns="914400" anchor="ctr"/>
          <a:lstStyle>
            <a:lvl1pPr marL="0" indent="0" algn="ctr">
              <a:buNone/>
              <a:defRPr sz="4000">
                <a:solidFill>
                  <a:schemeClr val="tx2"/>
                </a:solidFill>
              </a:defRPr>
            </a:lvl1pPr>
          </a:lstStyle>
          <a:p>
            <a:pPr lvl="0"/>
            <a:r>
              <a:rPr lang="en-US"/>
              <a:t>Click to edit</a:t>
            </a:r>
          </a:p>
        </p:txBody>
      </p:sp>
      <p:sp>
        <p:nvSpPr>
          <p:cNvPr id="10" name="Slide Number Placeholder 4">
            <a:extLst>
              <a:ext uri="{FF2B5EF4-FFF2-40B4-BE49-F238E27FC236}">
                <a16:creationId xmlns:a16="http://schemas.microsoft.com/office/drawing/2014/main" id="{B06CCD5C-1A5E-4498-A407-9B760E517E38}"/>
              </a:ext>
            </a:extLst>
          </p:cNvPr>
          <p:cNvSpPr>
            <a:spLocks noGrp="1"/>
          </p:cNvSpPr>
          <p:nvPr>
            <p:ph type="sldNum" sz="quarter" idx="33"/>
          </p:nvPr>
        </p:nvSpPr>
        <p:spPr>
          <a:xfrm>
            <a:off x="1588" y="6096000"/>
            <a:ext cx="508000" cy="381000"/>
          </a:xfrm>
        </p:spPr>
        <p:txBody>
          <a:bodyPr/>
          <a:lstStyle>
            <a:lvl1pPr>
              <a:defRPr/>
            </a:lvl1pPr>
          </a:lstStyle>
          <a:p>
            <a:pPr>
              <a:defRPr/>
            </a:pPr>
            <a:fld id="{13F123B7-49C0-41C7-B765-00CC95210815}" type="slidenum">
              <a:rPr lang="en-US"/>
              <a:pPr>
                <a:defRPr/>
              </a:pPr>
              <a:t>‹#›</a:t>
            </a:fld>
            <a:endParaRPr lang="en-US"/>
          </a:p>
        </p:txBody>
      </p:sp>
      <p:pic>
        <p:nvPicPr>
          <p:cNvPr id="12" name="Picture 11">
            <a:extLst>
              <a:ext uri="{FF2B5EF4-FFF2-40B4-BE49-F238E27FC236}">
                <a16:creationId xmlns:a16="http://schemas.microsoft.com/office/drawing/2014/main" id="{E04258AB-C268-E548-9E61-45F4C740AD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1749833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with Caption Bar">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60006D3-E484-447A-9B7C-606BB3D4BA4A}"/>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6" name="Straight Connector 5">
            <a:extLst>
              <a:ext uri="{FF2B5EF4-FFF2-40B4-BE49-F238E27FC236}">
                <a16:creationId xmlns:a16="http://schemas.microsoft.com/office/drawing/2014/main" id="{BB7543B4-9E3E-4D96-9491-94734A5487C3}"/>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32" hasCustomPrompt="1"/>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Click to edit</a:t>
            </a:r>
          </a:p>
        </p:txBody>
      </p:sp>
      <p:sp>
        <p:nvSpPr>
          <p:cNvPr id="7" name="Text Placeholder 6"/>
          <p:cNvSpPr>
            <a:spLocks noGrp="1"/>
          </p:cNvSpPr>
          <p:nvPr>
            <p:ph type="body" sz="quarter" idx="35" hasCustomPrompt="1"/>
          </p:nvPr>
        </p:nvSpPr>
        <p:spPr>
          <a:xfrm>
            <a:off x="0" y="1143000"/>
            <a:ext cx="12192000" cy="594360"/>
          </a:xfrm>
          <a:solidFill>
            <a:schemeClr val="bg2"/>
          </a:solidFill>
        </p:spPr>
        <p:txBody>
          <a:bodyPr anchor="ctr"/>
          <a:lstStyle>
            <a:lvl1pPr marL="0" indent="0" algn="ctr">
              <a:buNone/>
              <a:defRPr sz="2000" b="1">
                <a:solidFill>
                  <a:schemeClr val="bg1"/>
                </a:solidFill>
              </a:defRPr>
            </a:lvl1pPr>
          </a:lstStyle>
          <a:p>
            <a:pPr lvl="0"/>
            <a:r>
              <a:rPr lang="en-US"/>
              <a:t>Click to edit</a:t>
            </a:r>
          </a:p>
        </p:txBody>
      </p:sp>
      <p:sp>
        <p:nvSpPr>
          <p:cNvPr id="8" name="Slide Number Placeholder 4">
            <a:extLst>
              <a:ext uri="{FF2B5EF4-FFF2-40B4-BE49-F238E27FC236}">
                <a16:creationId xmlns:a16="http://schemas.microsoft.com/office/drawing/2014/main" id="{6C0B178E-C2A5-4C04-A20C-186F8E6791F2}"/>
              </a:ext>
            </a:extLst>
          </p:cNvPr>
          <p:cNvSpPr>
            <a:spLocks noGrp="1"/>
          </p:cNvSpPr>
          <p:nvPr>
            <p:ph type="sldNum" sz="quarter" idx="36"/>
          </p:nvPr>
        </p:nvSpPr>
        <p:spPr>
          <a:xfrm>
            <a:off x="1588" y="6096000"/>
            <a:ext cx="508000" cy="381000"/>
          </a:xfrm>
        </p:spPr>
        <p:txBody>
          <a:bodyPr/>
          <a:lstStyle>
            <a:lvl1pPr>
              <a:defRPr/>
            </a:lvl1pPr>
          </a:lstStyle>
          <a:p>
            <a:pPr>
              <a:defRPr/>
            </a:pPr>
            <a:fld id="{8C12F716-0C01-4C21-8D9E-0FF99B73AA2F}" type="slidenum">
              <a:rPr lang="en-US"/>
              <a:pPr>
                <a:defRPr/>
              </a:pPr>
              <a:t>‹#›</a:t>
            </a:fld>
            <a:endParaRPr lang="en-US"/>
          </a:p>
        </p:txBody>
      </p:sp>
      <p:pic>
        <p:nvPicPr>
          <p:cNvPr id="10" name="Picture 9">
            <a:extLst>
              <a:ext uri="{FF2B5EF4-FFF2-40B4-BE49-F238E27FC236}">
                <a16:creationId xmlns:a16="http://schemas.microsoft.com/office/drawing/2014/main" id="{F80098D2-E795-4A46-8CA3-7910CF50AC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207112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Box 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B4AD4-D99A-4E93-8062-B38A069A5259}"/>
              </a:ext>
            </a:extLst>
          </p:cNvPr>
          <p:cNvSpPr/>
          <p:nvPr userDrawn="1"/>
        </p:nvSpPr>
        <p:spPr>
          <a:xfrm>
            <a:off x="0" y="0"/>
            <a:ext cx="12192000" cy="6864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B68C2AC9-4497-463C-BFA3-B13305D241F2}"/>
              </a:ext>
            </a:extLst>
          </p:cNvPr>
          <p:cNvSpPr/>
          <p:nvPr userDrawn="1"/>
        </p:nvSpPr>
        <p:spPr>
          <a:xfrm>
            <a:off x="6400800" y="0"/>
            <a:ext cx="57880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3"/>
          <p:cNvSpPr>
            <a:spLocks noGrp="1" noChangeArrowheads="1"/>
          </p:cNvSpPr>
          <p:nvPr>
            <p:ph type="subTitle" idx="1"/>
          </p:nvPr>
        </p:nvSpPr>
        <p:spPr>
          <a:xfrm>
            <a:off x="603504" y="4800600"/>
            <a:ext cx="5263896" cy="914400"/>
          </a:xfrm>
        </p:spPr>
        <p:txBody>
          <a:bodyPr/>
          <a:lstStyle>
            <a:lvl1pPr marL="0" indent="0">
              <a:lnSpc>
                <a:spcPct val="150000"/>
              </a:lnSpc>
              <a:buFont typeface="Wingdings" charset="2"/>
              <a:buNone/>
              <a:defRPr sz="1200" b="0">
                <a:solidFill>
                  <a:schemeClr val="bg1"/>
                </a:solidFill>
              </a:defRPr>
            </a:lvl1pPr>
          </a:lstStyle>
          <a:p>
            <a:r>
              <a:rPr lang="en-US"/>
              <a:t>Click to edit</a:t>
            </a:r>
          </a:p>
        </p:txBody>
      </p:sp>
      <p:sp>
        <p:nvSpPr>
          <p:cNvPr id="10" name="Rectangle 2"/>
          <p:cNvSpPr>
            <a:spLocks noGrp="1" noChangeArrowheads="1"/>
          </p:cNvSpPr>
          <p:nvPr>
            <p:ph type="ctrTitle"/>
          </p:nvPr>
        </p:nvSpPr>
        <p:spPr>
          <a:xfrm>
            <a:off x="607485" y="2286000"/>
            <a:ext cx="5259915" cy="2286000"/>
          </a:xfrm>
          <a:prstGeom prst="rect">
            <a:avLst/>
          </a:prstGeom>
        </p:spPr>
        <p:txBody>
          <a:bodyPr lIns="91440" tIns="45720" rIns="91440" bIns="45720" anchor="t" anchorCtr="0"/>
          <a:lstStyle>
            <a:lvl1pPr algn="l">
              <a:defRPr sz="3600">
                <a:solidFill>
                  <a:schemeClr val="bg1"/>
                </a:solidFill>
              </a:defRPr>
            </a:lvl1pPr>
          </a:lstStyle>
          <a:p>
            <a:r>
              <a:rPr lang="en-US"/>
              <a:t>Click to edit</a:t>
            </a:r>
          </a:p>
        </p:txBody>
      </p:sp>
      <p:pic>
        <p:nvPicPr>
          <p:cNvPr id="11" name="Picture 10">
            <a:extLst>
              <a:ext uri="{FF2B5EF4-FFF2-40B4-BE49-F238E27FC236}">
                <a16:creationId xmlns:a16="http://schemas.microsoft.com/office/drawing/2014/main" id="{7148C722-1197-F147-A4BE-B18D3803E3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1371600"/>
            <a:ext cx="1143000" cy="381000"/>
          </a:xfrm>
          <a:prstGeom prst="rect">
            <a:avLst/>
          </a:prstGeom>
        </p:spPr>
      </p:pic>
    </p:spTree>
    <p:extLst>
      <p:ext uri="{BB962C8B-B14F-4D97-AF65-F5344CB8AC3E}">
        <p14:creationId xmlns:p14="http://schemas.microsoft.com/office/powerpoint/2010/main" val="994764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lumn with Caption Bar">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8909C914-38B4-44F1-911D-F042ECDFACCB}"/>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9" name="Straight Connector 8">
            <a:extLst>
              <a:ext uri="{FF2B5EF4-FFF2-40B4-BE49-F238E27FC236}">
                <a16:creationId xmlns:a16="http://schemas.microsoft.com/office/drawing/2014/main" id="{08614BAC-6DEA-4F1F-95A1-FA9682D2BAB6}"/>
              </a:ext>
            </a:extLst>
          </p:cNvPr>
          <p:cNvCxnSpPr>
            <a:cxnSpLocks/>
          </p:cNvCxnSpPr>
          <p:nvPr userDrawn="1"/>
        </p:nvCxnSpPr>
        <p:spPr>
          <a:xfrm>
            <a:off x="4114800" y="2057400"/>
            <a:ext cx="0" cy="43434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512E14-FDAC-48B8-83CE-F2F64DE8D3E5}"/>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32678E-1456-413E-981D-52614F22DC72}"/>
              </a:ext>
            </a:extLst>
          </p:cNvPr>
          <p:cNvCxnSpPr>
            <a:cxnSpLocks/>
          </p:cNvCxnSpPr>
          <p:nvPr userDrawn="1"/>
        </p:nvCxnSpPr>
        <p:spPr>
          <a:xfrm>
            <a:off x="8001000" y="2057400"/>
            <a:ext cx="0" cy="43434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 Placeholder 4"/>
          <p:cNvSpPr>
            <a:spLocks noGrp="1"/>
          </p:cNvSpPr>
          <p:nvPr>
            <p:ph type="body" sz="quarter" idx="14" hasCustomPrompt="1"/>
          </p:nvPr>
        </p:nvSpPr>
        <p:spPr>
          <a:xfrm>
            <a:off x="457200" y="5486400"/>
            <a:ext cx="3429000" cy="914400"/>
          </a:xfrm>
        </p:spPr>
        <p:txBody>
          <a:bodyPr/>
          <a:lstStyle>
            <a:lvl1pPr marL="0" indent="0" algn="ctr">
              <a:lnSpc>
                <a:spcPct val="150000"/>
              </a:lnSpc>
              <a:buFont typeface="Wingdings" pitchFamily="2" charset="2"/>
              <a:buNone/>
              <a:defRPr sz="1400" b="0">
                <a:solidFill>
                  <a:schemeClr val="tx1"/>
                </a:solidFill>
              </a:defRPr>
            </a:lvl1pPr>
          </a:lstStyle>
          <a:p>
            <a:pPr lvl="0"/>
            <a:r>
              <a:rPr lang="en-US"/>
              <a:t>Click to edit</a:t>
            </a:r>
          </a:p>
        </p:txBody>
      </p:sp>
      <p:sp>
        <p:nvSpPr>
          <p:cNvPr id="3" name="Text Placeholder 2"/>
          <p:cNvSpPr>
            <a:spLocks noGrp="1"/>
          </p:cNvSpPr>
          <p:nvPr>
            <p:ph type="body" sz="quarter" idx="32" hasCustomPrompt="1"/>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Click to edit</a:t>
            </a:r>
          </a:p>
        </p:txBody>
      </p:sp>
      <p:sp>
        <p:nvSpPr>
          <p:cNvPr id="16" name="Text Placeholder 4"/>
          <p:cNvSpPr>
            <a:spLocks noGrp="1"/>
          </p:cNvSpPr>
          <p:nvPr>
            <p:ph type="body" sz="quarter" idx="33" hasCustomPrompt="1"/>
          </p:nvPr>
        </p:nvSpPr>
        <p:spPr>
          <a:xfrm>
            <a:off x="4343400" y="5486400"/>
            <a:ext cx="3429000" cy="914400"/>
          </a:xfrm>
        </p:spPr>
        <p:txBody>
          <a:bodyPr/>
          <a:lstStyle>
            <a:lvl1pPr marL="0" indent="0" algn="ctr">
              <a:lnSpc>
                <a:spcPct val="150000"/>
              </a:lnSpc>
              <a:buFont typeface="Wingdings" pitchFamily="2" charset="2"/>
              <a:buNone/>
              <a:defRPr sz="1400" b="0">
                <a:solidFill>
                  <a:schemeClr val="tx1"/>
                </a:solidFill>
              </a:defRPr>
            </a:lvl1pPr>
          </a:lstStyle>
          <a:p>
            <a:pPr lvl="0"/>
            <a:r>
              <a:rPr lang="en-US"/>
              <a:t>Click to edit</a:t>
            </a:r>
          </a:p>
        </p:txBody>
      </p:sp>
      <p:sp>
        <p:nvSpPr>
          <p:cNvPr id="17" name="Text Placeholder 4"/>
          <p:cNvSpPr>
            <a:spLocks noGrp="1"/>
          </p:cNvSpPr>
          <p:nvPr>
            <p:ph type="body" sz="quarter" idx="34" hasCustomPrompt="1"/>
          </p:nvPr>
        </p:nvSpPr>
        <p:spPr>
          <a:xfrm>
            <a:off x="8229600" y="5486400"/>
            <a:ext cx="3429000" cy="914400"/>
          </a:xfrm>
        </p:spPr>
        <p:txBody>
          <a:bodyPr/>
          <a:lstStyle>
            <a:lvl1pPr marL="0" indent="0" algn="ctr">
              <a:lnSpc>
                <a:spcPct val="150000"/>
              </a:lnSpc>
              <a:buFont typeface="Wingdings" pitchFamily="2" charset="2"/>
              <a:buNone/>
              <a:defRPr sz="1400" b="0">
                <a:solidFill>
                  <a:schemeClr val="tx1"/>
                </a:solidFill>
              </a:defRPr>
            </a:lvl1pPr>
          </a:lstStyle>
          <a:p>
            <a:pPr lvl="0"/>
            <a:r>
              <a:rPr lang="en-US"/>
              <a:t>Click to edit</a:t>
            </a:r>
          </a:p>
        </p:txBody>
      </p:sp>
      <p:sp>
        <p:nvSpPr>
          <p:cNvPr id="7" name="Text Placeholder 6"/>
          <p:cNvSpPr>
            <a:spLocks noGrp="1"/>
          </p:cNvSpPr>
          <p:nvPr>
            <p:ph type="body" sz="quarter" idx="35" hasCustomPrompt="1"/>
          </p:nvPr>
        </p:nvSpPr>
        <p:spPr>
          <a:xfrm>
            <a:off x="0" y="1143000"/>
            <a:ext cx="12192000" cy="594360"/>
          </a:xfrm>
          <a:solidFill>
            <a:schemeClr val="bg2"/>
          </a:solidFill>
        </p:spPr>
        <p:txBody>
          <a:bodyPr anchor="ctr"/>
          <a:lstStyle>
            <a:lvl1pPr marL="0" indent="0" algn="ctr">
              <a:buNone/>
              <a:defRPr sz="2000" b="1">
                <a:solidFill>
                  <a:schemeClr val="bg1"/>
                </a:solidFill>
              </a:defRPr>
            </a:lvl1pPr>
          </a:lstStyle>
          <a:p>
            <a:pPr lvl="0"/>
            <a:r>
              <a:rPr lang="en-US"/>
              <a:t>Click to edit</a:t>
            </a:r>
          </a:p>
        </p:txBody>
      </p:sp>
      <p:sp>
        <p:nvSpPr>
          <p:cNvPr id="13" name="Slide Number Placeholder 4">
            <a:extLst>
              <a:ext uri="{FF2B5EF4-FFF2-40B4-BE49-F238E27FC236}">
                <a16:creationId xmlns:a16="http://schemas.microsoft.com/office/drawing/2014/main" id="{E13DD274-04F0-423E-8314-F9223AEDE91A}"/>
              </a:ext>
            </a:extLst>
          </p:cNvPr>
          <p:cNvSpPr>
            <a:spLocks noGrp="1"/>
          </p:cNvSpPr>
          <p:nvPr>
            <p:ph type="sldNum" sz="quarter" idx="36"/>
          </p:nvPr>
        </p:nvSpPr>
        <p:spPr>
          <a:xfrm>
            <a:off x="1588" y="6096000"/>
            <a:ext cx="508000" cy="381000"/>
          </a:xfrm>
        </p:spPr>
        <p:txBody>
          <a:bodyPr/>
          <a:lstStyle>
            <a:lvl1pPr>
              <a:defRPr/>
            </a:lvl1pPr>
          </a:lstStyle>
          <a:p>
            <a:pPr>
              <a:defRPr/>
            </a:pPr>
            <a:fld id="{D9B5A0A1-FEA9-4331-A4F3-9DFFFE5F51AA}" type="slidenum">
              <a:rPr lang="en-US"/>
              <a:pPr>
                <a:defRPr/>
              </a:pPr>
              <a:t>‹#›</a:t>
            </a:fld>
            <a:endParaRPr lang="en-US"/>
          </a:p>
        </p:txBody>
      </p:sp>
      <p:pic>
        <p:nvPicPr>
          <p:cNvPr id="15" name="Picture 14">
            <a:extLst>
              <a:ext uri="{FF2B5EF4-FFF2-40B4-BE49-F238E27FC236}">
                <a16:creationId xmlns:a16="http://schemas.microsoft.com/office/drawing/2014/main" id="{5EA3C428-EEF7-B84D-ABF5-A74828286C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892184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gment Detail (chart)">
    <p:spTree>
      <p:nvGrpSpPr>
        <p:cNvPr id="1" name=""/>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id="{5A0F5953-7DFA-F242-83AD-AD36EBF37851}"/>
              </a:ext>
            </a:extLst>
          </p:cNvPr>
          <p:cNvSpPr>
            <a:spLocks noGrp="1"/>
          </p:cNvSpPr>
          <p:nvPr>
            <p:ph type="sldNum" sz="quarter" idx="10"/>
          </p:nvPr>
        </p:nvSpPr>
        <p:spPr>
          <a:xfrm>
            <a:off x="2177" y="6096000"/>
            <a:ext cx="508000" cy="381000"/>
          </a:xfrm>
          <a:prstGeom prst="rect">
            <a:avLst/>
          </a:prstGeom>
        </p:spPr>
        <p:txBody>
          <a:bodyPr/>
          <a:lstStyle/>
          <a:p>
            <a:fld id="{C8285AB5-D0FE-4ADA-800C-83ACCAD4A19F}" type="slidenum">
              <a:rPr lang="en-US" smtClean="0"/>
              <a:pPr/>
              <a:t>‹#›</a:t>
            </a:fld>
            <a:endParaRPr lang="en-US"/>
          </a:p>
        </p:txBody>
      </p:sp>
      <p:sp>
        <p:nvSpPr>
          <p:cNvPr id="10" name="Rectangle 5">
            <a:extLst>
              <a:ext uri="{FF2B5EF4-FFF2-40B4-BE49-F238E27FC236}">
                <a16:creationId xmlns:a16="http://schemas.microsoft.com/office/drawing/2014/main" id="{38D4D9AC-EE2C-CE42-A52E-A11DD032A0E3}"/>
              </a:ext>
            </a:extLst>
          </p:cNvPr>
          <p:cNvSpPr>
            <a:spLocks noChangeArrowheads="1"/>
          </p:cNvSpPr>
          <p:nvPr userDrawn="1"/>
        </p:nvSpPr>
        <p:spPr bwMode="auto">
          <a:xfrm>
            <a:off x="0" y="6686867"/>
            <a:ext cx="12192000" cy="171133"/>
          </a:xfrm>
          <a:prstGeom prst="rect">
            <a:avLst/>
          </a:prstGeom>
          <a:solidFill>
            <a:schemeClr val="tx2"/>
          </a:solidFill>
          <a:ln w="9525">
            <a:noFill/>
            <a:miter lim="800000"/>
            <a:headEnd/>
            <a:tailEnd/>
          </a:ln>
          <a:effectLst/>
        </p:spPr>
        <p:txBody>
          <a:bodyPr wrap="none" anchor="ctr"/>
          <a:lstStyle/>
          <a:p>
            <a:endParaRPr lang="en-US"/>
          </a:p>
        </p:txBody>
      </p:sp>
      <p:sp>
        <p:nvSpPr>
          <p:cNvPr id="4" name="Text Placeholder 3">
            <a:extLst>
              <a:ext uri="{FF2B5EF4-FFF2-40B4-BE49-F238E27FC236}">
                <a16:creationId xmlns:a16="http://schemas.microsoft.com/office/drawing/2014/main" id="{B600DD12-B18A-A74C-9A0C-93AAAA3689F4}"/>
              </a:ext>
            </a:extLst>
          </p:cNvPr>
          <p:cNvSpPr>
            <a:spLocks noGrp="1"/>
          </p:cNvSpPr>
          <p:nvPr>
            <p:ph type="body" sz="quarter" idx="13" hasCustomPrompt="1"/>
          </p:nvPr>
        </p:nvSpPr>
        <p:spPr>
          <a:xfrm>
            <a:off x="609600" y="685800"/>
            <a:ext cx="2971800" cy="2286000"/>
          </a:xfrm>
        </p:spPr>
        <p:txBody>
          <a:bodyPr/>
          <a:lstStyle>
            <a:lvl1pPr marL="0" indent="0">
              <a:buNone/>
              <a:defRPr sz="4000">
                <a:solidFill>
                  <a:schemeClr val="tx2"/>
                </a:solidFill>
              </a:defRPr>
            </a:lvl1pPr>
          </a:lstStyle>
          <a:p>
            <a:pPr lvl="0"/>
            <a:r>
              <a:rPr lang="en-US"/>
              <a:t>Click to edit title</a:t>
            </a:r>
          </a:p>
        </p:txBody>
      </p:sp>
      <p:sp>
        <p:nvSpPr>
          <p:cNvPr id="13" name="Text Placeholder 3">
            <a:extLst>
              <a:ext uri="{FF2B5EF4-FFF2-40B4-BE49-F238E27FC236}">
                <a16:creationId xmlns:a16="http://schemas.microsoft.com/office/drawing/2014/main" id="{5617AEC8-3358-BC4B-B776-C2EE8387EBF2}"/>
              </a:ext>
            </a:extLst>
          </p:cNvPr>
          <p:cNvSpPr>
            <a:spLocks noGrp="1"/>
          </p:cNvSpPr>
          <p:nvPr>
            <p:ph type="body" sz="quarter" idx="14"/>
          </p:nvPr>
        </p:nvSpPr>
        <p:spPr>
          <a:xfrm>
            <a:off x="612648" y="2971800"/>
            <a:ext cx="2971800" cy="3502152"/>
          </a:xfrm>
        </p:spPr>
        <p:txBody>
          <a:bodyPr/>
          <a:lstStyle>
            <a:lvl1pPr marL="0" indent="0">
              <a:spcAft>
                <a:spcPts val="1000"/>
              </a:spcAft>
              <a:buNone/>
              <a:defRPr sz="1400"/>
            </a:lvl1pPr>
          </a:lstStyle>
          <a:p>
            <a:pPr lvl="0"/>
            <a:r>
              <a:rPr lang="en-US"/>
              <a:t>Edit Master text styles</a:t>
            </a:r>
          </a:p>
          <a:p>
            <a:pPr lvl="0"/>
            <a:endParaRPr lang="en-US"/>
          </a:p>
        </p:txBody>
      </p:sp>
      <p:pic>
        <p:nvPicPr>
          <p:cNvPr id="20" name="Picture 19">
            <a:extLst>
              <a:ext uri="{FF2B5EF4-FFF2-40B4-BE49-F238E27FC236}">
                <a16:creationId xmlns:a16="http://schemas.microsoft.com/office/drawing/2014/main" id="{5CD175D7-6B01-C040-9A9A-E1F6E83EBC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0400" y="6007608"/>
            <a:ext cx="969263" cy="331590"/>
          </a:xfrm>
          <a:prstGeom prst="rect">
            <a:avLst/>
          </a:prstGeom>
        </p:spPr>
      </p:pic>
    </p:spTree>
    <p:extLst>
      <p:ext uri="{BB962C8B-B14F-4D97-AF65-F5344CB8AC3E}">
        <p14:creationId xmlns:p14="http://schemas.microsoft.com/office/powerpoint/2010/main" val="858801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6085687"/>
      </p:ext>
    </p:extLst>
  </p:cSld>
  <p:clrMapOvr>
    <a:masterClrMapping/>
  </p:clrMapOvr>
  <p:transition spd="slow" advClick="0" advTm="7000">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42A5B5-4724-4C00-863D-5BA0E0F1B3B5}"/>
              </a:ext>
            </a:extLst>
          </p:cNvPr>
          <p:cNvSpPr/>
          <p:nvPr userDrawn="1"/>
        </p:nvSpPr>
        <p:spPr>
          <a:xfrm>
            <a:off x="0" y="0"/>
            <a:ext cx="12192000" cy="6864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66" name="Rectangle 2"/>
          <p:cNvSpPr>
            <a:spLocks noGrp="1" noChangeArrowheads="1"/>
          </p:cNvSpPr>
          <p:nvPr>
            <p:ph type="ctrTitle" hasCustomPrompt="1"/>
          </p:nvPr>
        </p:nvSpPr>
        <p:spPr>
          <a:xfrm>
            <a:off x="607485" y="1065213"/>
            <a:ext cx="10972800" cy="3886200"/>
          </a:xfrm>
          <a:prstGeom prst="rect">
            <a:avLst/>
          </a:prstGeom>
        </p:spPr>
        <p:txBody>
          <a:bodyPr/>
          <a:lstStyle>
            <a:lvl1pPr algn="ctr">
              <a:defRPr sz="3600">
                <a:solidFill>
                  <a:schemeClr val="accent1"/>
                </a:solidFill>
              </a:defRPr>
            </a:lvl1pPr>
          </a:lstStyle>
          <a:p>
            <a:r>
              <a:rPr lang="en-US"/>
              <a:t>Click to edit quote</a:t>
            </a:r>
          </a:p>
        </p:txBody>
      </p:sp>
      <p:sp>
        <p:nvSpPr>
          <p:cNvPr id="62467" name="Rectangle 3"/>
          <p:cNvSpPr>
            <a:spLocks noGrp="1" noChangeArrowheads="1"/>
          </p:cNvSpPr>
          <p:nvPr>
            <p:ph type="subTitle" idx="1" hasCustomPrompt="1"/>
          </p:nvPr>
        </p:nvSpPr>
        <p:spPr>
          <a:xfrm>
            <a:off x="612648" y="5257800"/>
            <a:ext cx="10972800" cy="1143000"/>
          </a:xfrm>
        </p:spPr>
        <p:txBody>
          <a:bodyPr/>
          <a:lstStyle>
            <a:lvl1pPr marL="0" indent="0" algn="ctr">
              <a:buFont typeface="Wingdings" charset="2"/>
              <a:buNone/>
              <a:defRPr b="0">
                <a:solidFill>
                  <a:schemeClr val="bg1"/>
                </a:solidFill>
              </a:defRPr>
            </a:lvl1pPr>
          </a:lstStyle>
          <a:p>
            <a:r>
              <a:rPr lang="en-US"/>
              <a:t>Click to edit text</a:t>
            </a:r>
          </a:p>
        </p:txBody>
      </p:sp>
      <p:sp>
        <p:nvSpPr>
          <p:cNvPr id="11" name="Rectangle 5">
            <a:extLst>
              <a:ext uri="{FF2B5EF4-FFF2-40B4-BE49-F238E27FC236}">
                <a16:creationId xmlns:a16="http://schemas.microsoft.com/office/drawing/2014/main" id="{CB660AE8-6C91-4E6A-9301-D92E41B3E6A7}"/>
              </a:ext>
            </a:extLst>
          </p:cNvPr>
          <p:cNvSpPr>
            <a:spLocks noChangeArrowheads="1"/>
          </p:cNvSpPr>
          <p:nvPr userDrawn="1"/>
        </p:nvSpPr>
        <p:spPr bwMode="auto">
          <a:xfrm>
            <a:off x="0" y="6686867"/>
            <a:ext cx="12192000" cy="171133"/>
          </a:xfrm>
          <a:prstGeom prst="rect">
            <a:avLst/>
          </a:prstGeom>
          <a:solidFill>
            <a:schemeClr val="tx2"/>
          </a:solidFill>
          <a:ln w="9525">
            <a:noFill/>
            <a:miter lim="800000"/>
            <a:headEnd/>
            <a:tailEnd/>
          </a:ln>
          <a:effectLst/>
        </p:spPr>
        <p:txBody>
          <a:bodyPr wrap="none" anchor="ctr"/>
          <a:lstStyle/>
          <a:p>
            <a:endParaRPr lang="en-US"/>
          </a:p>
        </p:txBody>
      </p:sp>
    </p:spTree>
    <p:extLst>
      <p:ext uri="{BB962C8B-B14F-4D97-AF65-F5344CB8AC3E}">
        <p14:creationId xmlns:p14="http://schemas.microsoft.com/office/powerpoint/2010/main" val="771591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le_Box_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42A5B5-4724-4C00-863D-5BA0E0F1B3B5}"/>
              </a:ext>
            </a:extLst>
          </p:cNvPr>
          <p:cNvSpPr/>
          <p:nvPr userDrawn="1"/>
        </p:nvSpPr>
        <p:spPr>
          <a:xfrm>
            <a:off x="0" y="0"/>
            <a:ext cx="12192000" cy="68643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B5A7055-4F09-4AE1-88AA-E50F16E4D6D2}"/>
              </a:ext>
            </a:extLst>
          </p:cNvPr>
          <p:cNvSpPr>
            <a:spLocks noGrp="1"/>
          </p:cNvSpPr>
          <p:nvPr>
            <p:ph type="pic" sz="quarter" idx="12" hasCustomPrompt="1"/>
          </p:nvPr>
        </p:nvSpPr>
        <p:spPr>
          <a:xfrm>
            <a:off x="6400800" y="0"/>
            <a:ext cx="5788152" cy="6858000"/>
          </a:xfrm>
          <a:pattFill prst="pct10">
            <a:fgClr>
              <a:schemeClr val="accent1"/>
            </a:fgClr>
            <a:bgClr>
              <a:schemeClr val="bg1"/>
            </a:bgClr>
          </a:pattFill>
        </p:spPr>
        <p:txBody>
          <a:bodyPr tIns="3337560"/>
          <a:lstStyle>
            <a:lvl1pPr marL="0" indent="0" algn="ctr">
              <a:buNone/>
              <a:defRPr sz="1200"/>
            </a:lvl1pPr>
          </a:lstStyle>
          <a:p>
            <a:r>
              <a:rPr lang="en-US"/>
              <a:t>CLICK TO ADD IMAGE</a:t>
            </a:r>
          </a:p>
        </p:txBody>
      </p:sp>
      <p:sp>
        <p:nvSpPr>
          <p:cNvPr id="15" name="Rectangle 3">
            <a:extLst>
              <a:ext uri="{FF2B5EF4-FFF2-40B4-BE49-F238E27FC236}">
                <a16:creationId xmlns:a16="http://schemas.microsoft.com/office/drawing/2014/main" id="{DBF1AAFF-B309-E643-93E5-D20CDE3E0309}"/>
              </a:ext>
            </a:extLst>
          </p:cNvPr>
          <p:cNvSpPr>
            <a:spLocks noGrp="1" noChangeArrowheads="1"/>
          </p:cNvSpPr>
          <p:nvPr>
            <p:ph type="subTitle" idx="1" hasCustomPrompt="1"/>
          </p:nvPr>
        </p:nvSpPr>
        <p:spPr>
          <a:xfrm>
            <a:off x="603504" y="4800600"/>
            <a:ext cx="5263896" cy="914400"/>
          </a:xfrm>
        </p:spPr>
        <p:txBody>
          <a:bodyPr lIns="91440" tIns="45720" rIns="91440" bIns="45720"/>
          <a:lstStyle>
            <a:lvl1pPr marL="0" indent="0">
              <a:lnSpc>
                <a:spcPct val="150000"/>
              </a:lnSpc>
              <a:buFont typeface="Wingdings" charset="2"/>
              <a:buNone/>
              <a:defRPr sz="1200" b="0">
                <a:solidFill>
                  <a:schemeClr val="bg1"/>
                </a:solidFill>
              </a:defRPr>
            </a:lvl1pPr>
          </a:lstStyle>
          <a:p>
            <a:r>
              <a:rPr lang="en-US"/>
              <a:t>Click to edit text</a:t>
            </a:r>
          </a:p>
        </p:txBody>
      </p:sp>
      <p:sp>
        <p:nvSpPr>
          <p:cNvPr id="16" name="Rectangle 2">
            <a:extLst>
              <a:ext uri="{FF2B5EF4-FFF2-40B4-BE49-F238E27FC236}">
                <a16:creationId xmlns:a16="http://schemas.microsoft.com/office/drawing/2014/main" id="{B3B22947-06B7-754B-9167-DE6854BB9A83}"/>
              </a:ext>
            </a:extLst>
          </p:cNvPr>
          <p:cNvSpPr>
            <a:spLocks noGrp="1" noChangeArrowheads="1"/>
          </p:cNvSpPr>
          <p:nvPr>
            <p:ph type="ctrTitle" hasCustomPrompt="1"/>
          </p:nvPr>
        </p:nvSpPr>
        <p:spPr>
          <a:xfrm>
            <a:off x="607485" y="2286000"/>
            <a:ext cx="5259915" cy="2286000"/>
          </a:xfrm>
          <a:prstGeom prst="rect">
            <a:avLst/>
          </a:prstGeom>
        </p:spPr>
        <p:txBody>
          <a:bodyPr lIns="91440" tIns="45720" rIns="91440" bIns="45720" anchor="t" anchorCtr="0"/>
          <a:lstStyle>
            <a:lvl1pPr algn="l">
              <a:defRPr sz="3600">
                <a:solidFill>
                  <a:schemeClr val="accent2"/>
                </a:solidFill>
              </a:defRPr>
            </a:lvl1pPr>
          </a:lstStyle>
          <a:p>
            <a:r>
              <a:rPr lang="en-US"/>
              <a:t>Click to edit title</a:t>
            </a:r>
          </a:p>
        </p:txBody>
      </p:sp>
      <p:pic>
        <p:nvPicPr>
          <p:cNvPr id="18" name="Picture 17">
            <a:extLst>
              <a:ext uri="{FF2B5EF4-FFF2-40B4-BE49-F238E27FC236}">
                <a16:creationId xmlns:a16="http://schemas.microsoft.com/office/drawing/2014/main" id="{07810F2F-9152-AB4E-B94A-E9BFB56D56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6007608"/>
            <a:ext cx="969263" cy="331589"/>
          </a:xfrm>
          <a:prstGeom prst="rect">
            <a:avLst/>
          </a:prstGeom>
        </p:spPr>
      </p:pic>
    </p:spTree>
    <p:extLst>
      <p:ext uri="{BB962C8B-B14F-4D97-AF65-F5344CB8AC3E}">
        <p14:creationId xmlns:p14="http://schemas.microsoft.com/office/powerpoint/2010/main" val="2551815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Segment Overview (3col)">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6FF1C1DA-DECB-CB4C-AAA2-DB99C73EE8A5}"/>
              </a:ext>
            </a:extLst>
          </p:cNvPr>
          <p:cNvSpPr>
            <a:spLocks noGrp="1"/>
          </p:cNvSpPr>
          <p:nvPr>
            <p:ph type="pic" sz="quarter" idx="12" hasCustomPrompt="1"/>
          </p:nvPr>
        </p:nvSpPr>
        <p:spPr>
          <a:xfrm>
            <a:off x="0" y="1155700"/>
            <a:ext cx="4059936" cy="4102094"/>
          </a:xfrm>
          <a:pattFill prst="pct10">
            <a:fgClr>
              <a:schemeClr val="accent1"/>
            </a:fgClr>
            <a:bgClr>
              <a:schemeClr val="bg1"/>
            </a:bgClr>
          </a:pattFill>
        </p:spPr>
        <p:txBody>
          <a:bodyPr tIns="1508760"/>
          <a:lstStyle>
            <a:lvl1pPr marL="0" indent="0" algn="ctr">
              <a:buNone/>
              <a:defRPr sz="1200"/>
            </a:lvl1pPr>
          </a:lstStyle>
          <a:p>
            <a:r>
              <a:rPr lang="en-US"/>
              <a:t>CLICK TO ADD IMAGE</a:t>
            </a:r>
          </a:p>
        </p:txBody>
      </p:sp>
      <p:sp>
        <p:nvSpPr>
          <p:cNvPr id="11" name="Rectangle 5">
            <a:extLst>
              <a:ext uri="{FF2B5EF4-FFF2-40B4-BE49-F238E27FC236}">
                <a16:creationId xmlns:a16="http://schemas.microsoft.com/office/drawing/2014/main" id="{CB660AE8-6C91-4E6A-9301-D92E41B3E6A7}"/>
              </a:ext>
            </a:extLst>
          </p:cNvPr>
          <p:cNvSpPr>
            <a:spLocks noChangeArrowheads="1"/>
          </p:cNvSpPr>
          <p:nvPr userDrawn="1"/>
        </p:nvSpPr>
        <p:spPr bwMode="auto">
          <a:xfrm>
            <a:off x="0" y="6686867"/>
            <a:ext cx="12192000" cy="171133"/>
          </a:xfrm>
          <a:prstGeom prst="rect">
            <a:avLst/>
          </a:prstGeom>
          <a:solidFill>
            <a:schemeClr val="tx2"/>
          </a:solidFill>
          <a:ln w="9525">
            <a:noFill/>
            <a:miter lim="800000"/>
            <a:headEnd/>
            <a:tailEnd/>
          </a:ln>
          <a:effectLst/>
        </p:spPr>
        <p:txBody>
          <a:bodyPr wrap="none" anchor="ctr"/>
          <a:lstStyle/>
          <a:p>
            <a:endParaRPr lang="en-US"/>
          </a:p>
        </p:txBody>
      </p:sp>
      <p:sp>
        <p:nvSpPr>
          <p:cNvPr id="18" name="Slide Number Placeholder 4">
            <a:extLst>
              <a:ext uri="{FF2B5EF4-FFF2-40B4-BE49-F238E27FC236}">
                <a16:creationId xmlns:a16="http://schemas.microsoft.com/office/drawing/2014/main" id="{1505A73F-FAD3-B544-A175-79E430A859A1}"/>
              </a:ext>
            </a:extLst>
          </p:cNvPr>
          <p:cNvSpPr>
            <a:spLocks noGrp="1"/>
          </p:cNvSpPr>
          <p:nvPr>
            <p:ph type="sldNum" sz="quarter" idx="10"/>
          </p:nvPr>
        </p:nvSpPr>
        <p:spPr>
          <a:xfrm>
            <a:off x="2177" y="6096000"/>
            <a:ext cx="508000" cy="381000"/>
          </a:xfrm>
          <a:prstGeom prst="rect">
            <a:avLst/>
          </a:prstGeom>
        </p:spPr>
        <p:txBody>
          <a:bodyPr/>
          <a:lstStyle/>
          <a:p>
            <a:fld id="{C8285AB5-D0FE-4ADA-800C-83ACCAD4A19F}" type="slidenum">
              <a:rPr lang="en-US" smtClean="0"/>
              <a:pPr/>
              <a:t>‹#›</a:t>
            </a:fld>
            <a:endParaRPr lang="en-US"/>
          </a:p>
        </p:txBody>
      </p:sp>
      <p:sp>
        <p:nvSpPr>
          <p:cNvPr id="19" name="Text Placeholder 4">
            <a:extLst>
              <a:ext uri="{FF2B5EF4-FFF2-40B4-BE49-F238E27FC236}">
                <a16:creationId xmlns:a16="http://schemas.microsoft.com/office/drawing/2014/main" id="{EE65AA33-7DF6-D549-A570-6FE2C734C8EB}"/>
              </a:ext>
            </a:extLst>
          </p:cNvPr>
          <p:cNvSpPr>
            <a:spLocks noGrp="1"/>
          </p:cNvSpPr>
          <p:nvPr>
            <p:ph type="body" sz="quarter" idx="14" hasCustomPrompt="1"/>
          </p:nvPr>
        </p:nvSpPr>
        <p:spPr>
          <a:xfrm>
            <a:off x="411480" y="5486400"/>
            <a:ext cx="3200400" cy="822960"/>
          </a:xfrm>
        </p:spPr>
        <p:txBody>
          <a:bodyPr anchor="t" anchorCtr="0"/>
          <a:lstStyle>
            <a:lvl1pPr marL="0" indent="0" algn="ctr">
              <a:lnSpc>
                <a:spcPct val="100000"/>
              </a:lnSpc>
              <a:buFont typeface="Wingdings" pitchFamily="2" charset="2"/>
              <a:buNone/>
              <a:defRPr sz="1800" b="0">
                <a:solidFill>
                  <a:schemeClr val="accent6"/>
                </a:solidFill>
              </a:defRPr>
            </a:lvl1pPr>
          </a:lstStyle>
          <a:p>
            <a:pPr lvl="0"/>
            <a:r>
              <a:rPr lang="en-US"/>
              <a:t>Click to edit text</a:t>
            </a:r>
          </a:p>
        </p:txBody>
      </p:sp>
      <p:sp>
        <p:nvSpPr>
          <p:cNvPr id="8" name="Text Placeholder 7">
            <a:extLst>
              <a:ext uri="{FF2B5EF4-FFF2-40B4-BE49-F238E27FC236}">
                <a16:creationId xmlns:a16="http://schemas.microsoft.com/office/drawing/2014/main" id="{0393D19F-1426-A541-8345-6B548EE407A2}"/>
              </a:ext>
            </a:extLst>
          </p:cNvPr>
          <p:cNvSpPr>
            <a:spLocks noGrp="1"/>
          </p:cNvSpPr>
          <p:nvPr>
            <p:ph type="body" sz="quarter" idx="23" hasCustomPrompt="1"/>
          </p:nvPr>
        </p:nvSpPr>
        <p:spPr>
          <a:xfrm>
            <a:off x="0" y="4114800"/>
            <a:ext cx="4059936" cy="1143000"/>
          </a:xfrm>
          <a:solidFill>
            <a:schemeClr val="tx2">
              <a:alpha val="75000"/>
            </a:schemeClr>
          </a:solidFill>
        </p:spPr>
        <p:txBody>
          <a:bodyPr lIns="45720" tIns="45720" rIns="45720" bIns="0" anchor="ctr" anchorCtr="0"/>
          <a:lstStyle>
            <a:lvl1pPr marL="0" indent="0" algn="ctr">
              <a:lnSpc>
                <a:spcPct val="100000"/>
              </a:lnSpc>
              <a:buNone/>
              <a:defRPr sz="3000" b="0">
                <a:solidFill>
                  <a:schemeClr val="bg1"/>
                </a:solidFill>
              </a:defRPr>
            </a:lvl1pPr>
          </a:lstStyle>
          <a:p>
            <a:pPr lvl="0"/>
            <a:r>
              <a:rPr lang="en-US"/>
              <a:t>Click to edit text</a:t>
            </a:r>
            <a:br>
              <a:rPr lang="en-US"/>
            </a:br>
            <a:r>
              <a:rPr lang="en-US"/>
              <a:t>%</a:t>
            </a:r>
          </a:p>
        </p:txBody>
      </p:sp>
      <p:sp>
        <p:nvSpPr>
          <p:cNvPr id="24" name="Picture Placeholder 2">
            <a:extLst>
              <a:ext uri="{FF2B5EF4-FFF2-40B4-BE49-F238E27FC236}">
                <a16:creationId xmlns:a16="http://schemas.microsoft.com/office/drawing/2014/main" id="{EB0E2273-EFDC-7E4D-AB2B-BA6262B8EE8C}"/>
              </a:ext>
            </a:extLst>
          </p:cNvPr>
          <p:cNvSpPr>
            <a:spLocks noGrp="1"/>
          </p:cNvSpPr>
          <p:nvPr>
            <p:ph type="pic" sz="quarter" idx="24" hasCustomPrompt="1"/>
          </p:nvPr>
        </p:nvSpPr>
        <p:spPr>
          <a:xfrm>
            <a:off x="4059936" y="1155702"/>
            <a:ext cx="4059936" cy="4102094"/>
          </a:xfrm>
          <a:pattFill prst="pct10">
            <a:fgClr>
              <a:schemeClr val="accent1"/>
            </a:fgClr>
            <a:bgClr>
              <a:schemeClr val="bg1"/>
            </a:bgClr>
          </a:pattFill>
        </p:spPr>
        <p:txBody>
          <a:bodyPr tIns="1508760"/>
          <a:lstStyle>
            <a:lvl1pPr marL="0" indent="0" algn="ctr">
              <a:buNone/>
              <a:defRPr sz="1200"/>
            </a:lvl1pPr>
          </a:lstStyle>
          <a:p>
            <a:r>
              <a:rPr lang="en-US"/>
              <a:t>CLICK TO ADD IMAGE</a:t>
            </a:r>
          </a:p>
        </p:txBody>
      </p:sp>
      <p:sp>
        <p:nvSpPr>
          <p:cNvPr id="25" name="Picture Placeholder 2">
            <a:extLst>
              <a:ext uri="{FF2B5EF4-FFF2-40B4-BE49-F238E27FC236}">
                <a16:creationId xmlns:a16="http://schemas.microsoft.com/office/drawing/2014/main" id="{8579C3CA-A74A-3E4C-9B5D-879B7B4D8108}"/>
              </a:ext>
            </a:extLst>
          </p:cNvPr>
          <p:cNvSpPr>
            <a:spLocks noGrp="1"/>
          </p:cNvSpPr>
          <p:nvPr>
            <p:ph type="pic" sz="quarter" idx="25" hasCustomPrompt="1"/>
          </p:nvPr>
        </p:nvSpPr>
        <p:spPr>
          <a:xfrm>
            <a:off x="8119872" y="1155704"/>
            <a:ext cx="4078224" cy="4102094"/>
          </a:xfrm>
          <a:pattFill prst="pct10">
            <a:fgClr>
              <a:schemeClr val="accent1"/>
            </a:fgClr>
            <a:bgClr>
              <a:schemeClr val="bg1"/>
            </a:bgClr>
          </a:pattFill>
        </p:spPr>
        <p:txBody>
          <a:bodyPr tIns="1508760"/>
          <a:lstStyle>
            <a:lvl1pPr marL="0" indent="0" algn="ctr">
              <a:buNone/>
              <a:defRPr sz="1200"/>
            </a:lvl1pPr>
          </a:lstStyle>
          <a:p>
            <a:r>
              <a:rPr lang="en-US"/>
              <a:t>CLICK TO ADD IMAGE</a:t>
            </a:r>
          </a:p>
        </p:txBody>
      </p:sp>
      <p:sp>
        <p:nvSpPr>
          <p:cNvPr id="26" name="Text Placeholder 7">
            <a:extLst>
              <a:ext uri="{FF2B5EF4-FFF2-40B4-BE49-F238E27FC236}">
                <a16:creationId xmlns:a16="http://schemas.microsoft.com/office/drawing/2014/main" id="{6C1A2547-E476-1C47-A8B4-D7AAD662CBFD}"/>
              </a:ext>
            </a:extLst>
          </p:cNvPr>
          <p:cNvSpPr>
            <a:spLocks noGrp="1"/>
          </p:cNvSpPr>
          <p:nvPr>
            <p:ph type="body" sz="quarter" idx="26" hasCustomPrompt="1"/>
          </p:nvPr>
        </p:nvSpPr>
        <p:spPr>
          <a:xfrm>
            <a:off x="4059936" y="4114800"/>
            <a:ext cx="4059936" cy="1143000"/>
          </a:xfrm>
          <a:solidFill>
            <a:schemeClr val="accent1">
              <a:alpha val="75000"/>
            </a:schemeClr>
          </a:solidFill>
        </p:spPr>
        <p:txBody>
          <a:bodyPr lIns="45720" tIns="45720" rIns="45720" bIns="0" anchor="ctr" anchorCtr="0"/>
          <a:lstStyle>
            <a:lvl1pPr marL="0" indent="0" algn="ctr">
              <a:lnSpc>
                <a:spcPct val="100000"/>
              </a:lnSpc>
              <a:buNone/>
              <a:defRPr sz="3000" b="0">
                <a:solidFill>
                  <a:schemeClr val="bg1"/>
                </a:solidFill>
              </a:defRPr>
            </a:lvl1pPr>
          </a:lstStyle>
          <a:p>
            <a:pPr lvl="0"/>
            <a:r>
              <a:rPr lang="en-US"/>
              <a:t>Click to edit text</a:t>
            </a:r>
            <a:br>
              <a:rPr lang="en-US"/>
            </a:br>
            <a:r>
              <a:rPr lang="en-US"/>
              <a:t>%</a:t>
            </a:r>
          </a:p>
        </p:txBody>
      </p:sp>
      <p:sp>
        <p:nvSpPr>
          <p:cNvPr id="27" name="Text Placeholder 7">
            <a:extLst>
              <a:ext uri="{FF2B5EF4-FFF2-40B4-BE49-F238E27FC236}">
                <a16:creationId xmlns:a16="http://schemas.microsoft.com/office/drawing/2014/main" id="{ECFB47E3-7942-9247-B764-2E77DB140755}"/>
              </a:ext>
            </a:extLst>
          </p:cNvPr>
          <p:cNvSpPr>
            <a:spLocks noGrp="1"/>
          </p:cNvSpPr>
          <p:nvPr>
            <p:ph type="body" sz="quarter" idx="27" hasCustomPrompt="1"/>
          </p:nvPr>
        </p:nvSpPr>
        <p:spPr>
          <a:xfrm>
            <a:off x="8119872" y="4114800"/>
            <a:ext cx="4078224" cy="1143000"/>
          </a:xfrm>
          <a:solidFill>
            <a:schemeClr val="accent6">
              <a:alpha val="75000"/>
            </a:schemeClr>
          </a:solidFill>
          <a:ln>
            <a:noFill/>
          </a:ln>
        </p:spPr>
        <p:txBody>
          <a:bodyPr lIns="45720" tIns="45720" rIns="45720" bIns="0" anchor="ctr" anchorCtr="0"/>
          <a:lstStyle>
            <a:lvl1pPr marL="0" indent="0" algn="ctr">
              <a:lnSpc>
                <a:spcPct val="100000"/>
              </a:lnSpc>
              <a:buNone/>
              <a:defRPr sz="3000" b="0">
                <a:solidFill>
                  <a:schemeClr val="bg1"/>
                </a:solidFill>
              </a:defRPr>
            </a:lvl1pPr>
          </a:lstStyle>
          <a:p>
            <a:pPr lvl="0"/>
            <a:r>
              <a:rPr lang="en-US"/>
              <a:t>Click to edit text</a:t>
            </a:r>
            <a:br>
              <a:rPr lang="en-US"/>
            </a:br>
            <a:r>
              <a:rPr lang="en-US"/>
              <a:t>%</a:t>
            </a:r>
          </a:p>
        </p:txBody>
      </p:sp>
      <p:sp>
        <p:nvSpPr>
          <p:cNvPr id="29" name="Text Placeholder 4">
            <a:extLst>
              <a:ext uri="{FF2B5EF4-FFF2-40B4-BE49-F238E27FC236}">
                <a16:creationId xmlns:a16="http://schemas.microsoft.com/office/drawing/2014/main" id="{E691CE7C-EAB8-494B-886E-F2F8F2F87D87}"/>
              </a:ext>
            </a:extLst>
          </p:cNvPr>
          <p:cNvSpPr>
            <a:spLocks noGrp="1"/>
          </p:cNvSpPr>
          <p:nvPr>
            <p:ph type="body" sz="quarter" idx="29" hasCustomPrompt="1"/>
          </p:nvPr>
        </p:nvSpPr>
        <p:spPr>
          <a:xfrm>
            <a:off x="4453128" y="5486400"/>
            <a:ext cx="3200400" cy="822960"/>
          </a:xfrm>
        </p:spPr>
        <p:txBody>
          <a:bodyPr anchor="t" anchorCtr="0"/>
          <a:lstStyle>
            <a:lvl1pPr marL="0" indent="0" algn="ctr">
              <a:lnSpc>
                <a:spcPct val="100000"/>
              </a:lnSpc>
              <a:buFont typeface="Wingdings" pitchFamily="2" charset="2"/>
              <a:buNone/>
              <a:defRPr sz="1800" b="0">
                <a:solidFill>
                  <a:schemeClr val="accent6"/>
                </a:solidFill>
              </a:defRPr>
            </a:lvl1pPr>
          </a:lstStyle>
          <a:p>
            <a:pPr lvl="0"/>
            <a:r>
              <a:rPr lang="en-US"/>
              <a:t>Click to edit text</a:t>
            </a:r>
          </a:p>
        </p:txBody>
      </p:sp>
      <p:sp>
        <p:nvSpPr>
          <p:cNvPr id="32" name="Text Placeholder 4">
            <a:extLst>
              <a:ext uri="{FF2B5EF4-FFF2-40B4-BE49-F238E27FC236}">
                <a16:creationId xmlns:a16="http://schemas.microsoft.com/office/drawing/2014/main" id="{905E7AD0-60CC-8046-AC8F-ACC3037F9992}"/>
              </a:ext>
            </a:extLst>
          </p:cNvPr>
          <p:cNvSpPr>
            <a:spLocks noGrp="1"/>
          </p:cNvSpPr>
          <p:nvPr>
            <p:ph type="body" sz="quarter" idx="31" hasCustomPrompt="1"/>
          </p:nvPr>
        </p:nvSpPr>
        <p:spPr>
          <a:xfrm>
            <a:off x="8531352" y="5486400"/>
            <a:ext cx="3200400" cy="822960"/>
          </a:xfrm>
        </p:spPr>
        <p:txBody>
          <a:bodyPr anchor="t" anchorCtr="0"/>
          <a:lstStyle>
            <a:lvl1pPr marL="0" indent="0" algn="ctr">
              <a:lnSpc>
                <a:spcPct val="100000"/>
              </a:lnSpc>
              <a:buFont typeface="Wingdings" pitchFamily="2" charset="2"/>
              <a:buNone/>
              <a:defRPr sz="1800" b="0">
                <a:solidFill>
                  <a:schemeClr val="accent6"/>
                </a:solidFill>
              </a:defRPr>
            </a:lvl1pPr>
          </a:lstStyle>
          <a:p>
            <a:pPr lvl="0"/>
            <a:r>
              <a:rPr lang="en-US"/>
              <a:t>Click to edit text</a:t>
            </a:r>
          </a:p>
        </p:txBody>
      </p:sp>
      <p:sp>
        <p:nvSpPr>
          <p:cNvPr id="3" name="Text Placeholder 2">
            <a:extLst>
              <a:ext uri="{FF2B5EF4-FFF2-40B4-BE49-F238E27FC236}">
                <a16:creationId xmlns:a16="http://schemas.microsoft.com/office/drawing/2014/main" id="{6D727102-1307-9149-8365-168DF9FF35BD}"/>
              </a:ext>
            </a:extLst>
          </p:cNvPr>
          <p:cNvSpPr>
            <a:spLocks noGrp="1"/>
          </p:cNvSpPr>
          <p:nvPr>
            <p:ph type="body" sz="quarter" idx="32" hasCustomPrompt="1"/>
          </p:nvPr>
        </p:nvSpPr>
        <p:spPr>
          <a:xfrm>
            <a:off x="0" y="6"/>
            <a:ext cx="12192000" cy="1143000"/>
          </a:xfrm>
        </p:spPr>
        <p:txBody>
          <a:bodyPr lIns="914400" rIns="914400" anchor="ctr" anchorCtr="0"/>
          <a:lstStyle>
            <a:lvl1pPr marL="0" indent="0" algn="ctr">
              <a:buNone/>
              <a:defRPr sz="4000">
                <a:solidFill>
                  <a:schemeClr val="tx2"/>
                </a:solidFill>
              </a:defRPr>
            </a:lvl1pPr>
          </a:lstStyle>
          <a:p>
            <a:pPr lvl="0"/>
            <a:r>
              <a:rPr lang="en-US"/>
              <a:t>Click to edit title</a:t>
            </a:r>
          </a:p>
        </p:txBody>
      </p:sp>
    </p:spTree>
    <p:extLst>
      <p:ext uri="{BB962C8B-B14F-4D97-AF65-F5344CB8AC3E}">
        <p14:creationId xmlns:p14="http://schemas.microsoft.com/office/powerpoint/2010/main" val="25973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ompany Highlights (5col)">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6FF1C1DA-DECB-CB4C-AAA2-DB99C73EE8A5}"/>
              </a:ext>
            </a:extLst>
          </p:cNvPr>
          <p:cNvSpPr>
            <a:spLocks noGrp="1"/>
          </p:cNvSpPr>
          <p:nvPr>
            <p:ph type="pic" sz="quarter" idx="12" hasCustomPrompt="1"/>
          </p:nvPr>
        </p:nvSpPr>
        <p:spPr>
          <a:xfrm>
            <a:off x="0" y="-2"/>
            <a:ext cx="12192000" cy="4343400"/>
          </a:xfrm>
          <a:pattFill prst="pct10">
            <a:fgClr>
              <a:schemeClr val="accent1"/>
            </a:fgClr>
            <a:bgClr>
              <a:schemeClr val="bg1"/>
            </a:bgClr>
          </a:pattFill>
        </p:spPr>
        <p:txBody>
          <a:bodyPr tIns="2057400"/>
          <a:lstStyle>
            <a:lvl1pPr marL="0" indent="0" algn="ctr">
              <a:buNone/>
              <a:defRPr sz="1200"/>
            </a:lvl1pPr>
          </a:lstStyle>
          <a:p>
            <a:r>
              <a:rPr lang="en-US"/>
              <a:t>CLICK TO ADD IMAGE</a:t>
            </a:r>
          </a:p>
        </p:txBody>
      </p:sp>
      <p:sp>
        <p:nvSpPr>
          <p:cNvPr id="11" name="Rectangle 5">
            <a:extLst>
              <a:ext uri="{FF2B5EF4-FFF2-40B4-BE49-F238E27FC236}">
                <a16:creationId xmlns:a16="http://schemas.microsoft.com/office/drawing/2014/main" id="{CB660AE8-6C91-4E6A-9301-D92E41B3E6A7}"/>
              </a:ext>
            </a:extLst>
          </p:cNvPr>
          <p:cNvSpPr>
            <a:spLocks noChangeArrowheads="1"/>
          </p:cNvSpPr>
          <p:nvPr userDrawn="1"/>
        </p:nvSpPr>
        <p:spPr bwMode="auto">
          <a:xfrm>
            <a:off x="0" y="6686867"/>
            <a:ext cx="12192000" cy="171133"/>
          </a:xfrm>
          <a:prstGeom prst="rect">
            <a:avLst/>
          </a:prstGeom>
          <a:solidFill>
            <a:schemeClr val="tx2"/>
          </a:solidFill>
          <a:ln w="9525">
            <a:noFill/>
            <a:miter lim="800000"/>
            <a:headEnd/>
            <a:tailEnd/>
          </a:ln>
          <a:effectLst/>
        </p:spPr>
        <p:txBody>
          <a:bodyPr wrap="none" anchor="ctr"/>
          <a:lstStyle/>
          <a:p>
            <a:endParaRPr lang="en-US"/>
          </a:p>
        </p:txBody>
      </p:sp>
      <p:sp>
        <p:nvSpPr>
          <p:cNvPr id="18" name="Slide Number Placeholder 4">
            <a:extLst>
              <a:ext uri="{FF2B5EF4-FFF2-40B4-BE49-F238E27FC236}">
                <a16:creationId xmlns:a16="http://schemas.microsoft.com/office/drawing/2014/main" id="{1505A73F-FAD3-B544-A175-79E430A859A1}"/>
              </a:ext>
            </a:extLst>
          </p:cNvPr>
          <p:cNvSpPr>
            <a:spLocks noGrp="1"/>
          </p:cNvSpPr>
          <p:nvPr>
            <p:ph type="sldNum" sz="quarter" idx="10"/>
          </p:nvPr>
        </p:nvSpPr>
        <p:spPr>
          <a:xfrm>
            <a:off x="2177" y="6096000"/>
            <a:ext cx="508000" cy="381000"/>
          </a:xfrm>
          <a:prstGeom prst="rect">
            <a:avLst/>
          </a:prstGeom>
        </p:spPr>
        <p:txBody>
          <a:bodyPr/>
          <a:lstStyle/>
          <a:p>
            <a:fld id="{C8285AB5-D0FE-4ADA-800C-83ACCAD4A19F}" type="slidenum">
              <a:rPr lang="en-US" smtClean="0"/>
              <a:pPr/>
              <a:t>‹#›</a:t>
            </a:fld>
            <a:endParaRPr lang="en-US"/>
          </a:p>
        </p:txBody>
      </p:sp>
      <p:sp>
        <p:nvSpPr>
          <p:cNvPr id="8" name="Text Placeholder 7">
            <a:extLst>
              <a:ext uri="{FF2B5EF4-FFF2-40B4-BE49-F238E27FC236}">
                <a16:creationId xmlns:a16="http://schemas.microsoft.com/office/drawing/2014/main" id="{0393D19F-1426-A541-8345-6B548EE407A2}"/>
              </a:ext>
            </a:extLst>
          </p:cNvPr>
          <p:cNvSpPr>
            <a:spLocks noGrp="1"/>
          </p:cNvSpPr>
          <p:nvPr>
            <p:ph type="body" sz="quarter" idx="23" hasCustomPrompt="1"/>
          </p:nvPr>
        </p:nvSpPr>
        <p:spPr>
          <a:xfrm>
            <a:off x="0" y="2514600"/>
            <a:ext cx="12192000" cy="1828798"/>
          </a:xfrm>
          <a:solidFill>
            <a:schemeClr val="tx2">
              <a:alpha val="75000"/>
            </a:schemeClr>
          </a:solidFill>
        </p:spPr>
        <p:txBody>
          <a:bodyPr lIns="914400" tIns="0" rIns="914400" bIns="45720" anchor="ctr" anchorCtr="0"/>
          <a:lstStyle>
            <a:lvl1pPr marL="0" indent="0" algn="ctr">
              <a:lnSpc>
                <a:spcPct val="100000"/>
              </a:lnSpc>
              <a:buNone/>
              <a:defRPr>
                <a:solidFill>
                  <a:schemeClr val="bg1"/>
                </a:solidFill>
              </a:defRPr>
            </a:lvl1pPr>
          </a:lstStyle>
          <a:p>
            <a:pPr lvl="0"/>
            <a:r>
              <a:rPr lang="en-US"/>
              <a:t>Click to edit text</a:t>
            </a:r>
          </a:p>
        </p:txBody>
      </p:sp>
      <p:sp>
        <p:nvSpPr>
          <p:cNvPr id="24" name="Text Placeholder 4">
            <a:extLst>
              <a:ext uri="{FF2B5EF4-FFF2-40B4-BE49-F238E27FC236}">
                <a16:creationId xmlns:a16="http://schemas.microsoft.com/office/drawing/2014/main" id="{7D28A529-03E8-7944-8E75-7A039CF6A8FC}"/>
              </a:ext>
            </a:extLst>
          </p:cNvPr>
          <p:cNvSpPr>
            <a:spLocks noGrp="1"/>
          </p:cNvSpPr>
          <p:nvPr>
            <p:ph type="body" sz="quarter" idx="14" hasCustomPrompt="1"/>
          </p:nvPr>
        </p:nvSpPr>
        <p:spPr>
          <a:xfrm>
            <a:off x="1066800" y="4571999"/>
            <a:ext cx="10058400" cy="1600201"/>
          </a:xfrm>
        </p:spPr>
        <p:txBody>
          <a:bodyPr anchor="ctr" anchorCtr="0"/>
          <a:lstStyle>
            <a:lvl1pPr marL="0" indent="0" algn="ctr">
              <a:buNone/>
              <a:defRPr sz="1600" b="0">
                <a:solidFill>
                  <a:schemeClr val="tx1"/>
                </a:solidFill>
              </a:defRPr>
            </a:lvl1pPr>
          </a:lstStyle>
          <a:p>
            <a:pPr lvl="0"/>
            <a:r>
              <a:rPr lang="en-US"/>
              <a:t>Edit text</a:t>
            </a:r>
          </a:p>
        </p:txBody>
      </p:sp>
      <p:pic>
        <p:nvPicPr>
          <p:cNvPr id="12" name="Picture 11">
            <a:extLst>
              <a:ext uri="{FF2B5EF4-FFF2-40B4-BE49-F238E27FC236}">
                <a16:creationId xmlns:a16="http://schemas.microsoft.com/office/drawing/2014/main" id="{E352A0DC-E195-8843-A8C3-80CB9570B1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0400" y="6007608"/>
            <a:ext cx="969263" cy="331590"/>
          </a:xfrm>
          <a:prstGeom prst="rect">
            <a:avLst/>
          </a:prstGeom>
        </p:spPr>
      </p:pic>
    </p:spTree>
    <p:extLst>
      <p:ext uri="{BB962C8B-B14F-4D97-AF65-F5344CB8AC3E}">
        <p14:creationId xmlns:p14="http://schemas.microsoft.com/office/powerpoint/2010/main" val="17742375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egment Overview (4col)">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4F3E7785-A9A8-4658-AB9B-C6050BFCA2E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dirty="0"/>
          </a:p>
        </p:txBody>
      </p:sp>
      <p:pic>
        <p:nvPicPr>
          <p:cNvPr id="13" name="Picture 4">
            <a:extLst>
              <a:ext uri="{FF2B5EF4-FFF2-40B4-BE49-F238E27FC236}">
                <a16:creationId xmlns:a16="http://schemas.microsoft.com/office/drawing/2014/main" id="{C456FF92-4119-4A47-8C10-5376AA1D10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2"/>
          <p:cNvSpPr>
            <a:spLocks noGrp="1"/>
          </p:cNvSpPr>
          <p:nvPr>
            <p:ph type="pic" sz="quarter" idx="12"/>
          </p:nvPr>
        </p:nvSpPr>
        <p:spPr>
          <a:xfrm>
            <a:off x="0" y="1143000"/>
            <a:ext cx="3054096" cy="3200400"/>
          </a:xfrm>
          <a:pattFill prst="pct10">
            <a:fgClr>
              <a:schemeClr val="accent1"/>
            </a:fgClr>
            <a:bgClr>
              <a:schemeClr val="bg1"/>
            </a:bgClr>
          </a:pattFill>
        </p:spPr>
        <p:txBody>
          <a:bodyPr tIns="1508760"/>
          <a:lstStyle>
            <a:lvl1pPr marL="0" indent="0" algn="ctr">
              <a:buNone/>
              <a:defRPr sz="1200"/>
            </a:lvl1pPr>
          </a:lstStyle>
          <a:p>
            <a:pPr lvl="0"/>
            <a:r>
              <a:rPr lang="en-US" noProof="0" dirty="0"/>
              <a:t>Click icon to add picture</a:t>
            </a:r>
          </a:p>
        </p:txBody>
      </p:sp>
      <p:sp>
        <p:nvSpPr>
          <p:cNvPr id="19" name="Text Placeholder 4"/>
          <p:cNvSpPr>
            <a:spLocks noGrp="1"/>
          </p:cNvSpPr>
          <p:nvPr>
            <p:ph type="body" sz="quarter" idx="14"/>
          </p:nvPr>
        </p:nvSpPr>
        <p:spPr>
          <a:xfrm>
            <a:off x="228600" y="4572000"/>
            <a:ext cx="2587752" cy="1600200"/>
          </a:xfrm>
        </p:spPr>
        <p:txBody>
          <a:bodyPr/>
          <a:lstStyle>
            <a:lvl1pPr marL="0" indent="0" algn="ctr">
              <a:buFont typeface="Wingdings" pitchFamily="2" charset="2"/>
              <a:buNone/>
              <a:defRPr sz="1400" b="0">
                <a:solidFill>
                  <a:schemeClr val="tx1"/>
                </a:solidFill>
              </a:defRPr>
            </a:lvl1pPr>
          </a:lstStyle>
          <a:p>
            <a:pPr lvl="0"/>
            <a:r>
              <a:rPr lang="en-US"/>
              <a:t>Edit Master text styles</a:t>
            </a:r>
          </a:p>
        </p:txBody>
      </p:sp>
      <p:sp>
        <p:nvSpPr>
          <p:cNvPr id="8" name="Text Placeholder 7"/>
          <p:cNvSpPr>
            <a:spLocks noGrp="1"/>
          </p:cNvSpPr>
          <p:nvPr>
            <p:ph type="body" sz="quarter" idx="23"/>
          </p:nvPr>
        </p:nvSpPr>
        <p:spPr>
          <a:xfrm>
            <a:off x="0" y="3200400"/>
            <a:ext cx="3054096" cy="1143000"/>
          </a:xfrm>
          <a:solidFill>
            <a:schemeClr val="tx2">
              <a:alpha val="75000"/>
            </a:schemeClr>
          </a:solidFill>
        </p:spPr>
        <p:txBody>
          <a:bodyPr lIns="45720" rIns="45720" bIns="0" anchor="ctr"/>
          <a:lstStyle>
            <a:lvl1pPr marL="0" indent="0" algn="ctr">
              <a:lnSpc>
                <a:spcPct val="100000"/>
              </a:lnSpc>
              <a:buNone/>
              <a:defRPr sz="1400" b="1">
                <a:solidFill>
                  <a:schemeClr val="bg1"/>
                </a:solidFill>
              </a:defRPr>
            </a:lvl1pPr>
          </a:lstStyle>
          <a:p>
            <a:pPr lvl="0"/>
            <a:r>
              <a:rPr lang="en-US"/>
              <a:t>Edit Master text styles</a:t>
            </a:r>
          </a:p>
        </p:txBody>
      </p:sp>
      <p:sp>
        <p:nvSpPr>
          <p:cNvPr id="24" name="Picture Placeholder 2"/>
          <p:cNvSpPr>
            <a:spLocks noGrp="1"/>
          </p:cNvSpPr>
          <p:nvPr>
            <p:ph type="pic" sz="quarter" idx="24"/>
          </p:nvPr>
        </p:nvSpPr>
        <p:spPr>
          <a:xfrm>
            <a:off x="3051048" y="1143000"/>
            <a:ext cx="3044952" cy="3200400"/>
          </a:xfrm>
          <a:pattFill prst="pct10">
            <a:fgClr>
              <a:schemeClr val="accent1"/>
            </a:fgClr>
            <a:bgClr>
              <a:schemeClr val="bg1"/>
            </a:bgClr>
          </a:pattFill>
        </p:spPr>
        <p:txBody>
          <a:bodyPr tIns="1508760"/>
          <a:lstStyle>
            <a:lvl1pPr marL="0" indent="0" algn="ctr">
              <a:buNone/>
              <a:defRPr sz="1200"/>
            </a:lvl1pPr>
          </a:lstStyle>
          <a:p>
            <a:pPr lvl="0"/>
            <a:r>
              <a:rPr lang="en-US" noProof="0" dirty="0"/>
              <a:t>Click icon to add picture</a:t>
            </a:r>
          </a:p>
        </p:txBody>
      </p:sp>
      <p:sp>
        <p:nvSpPr>
          <p:cNvPr id="25" name="Picture Placeholder 2"/>
          <p:cNvSpPr>
            <a:spLocks noGrp="1"/>
          </p:cNvSpPr>
          <p:nvPr>
            <p:ph type="pic" sz="quarter" idx="25"/>
          </p:nvPr>
        </p:nvSpPr>
        <p:spPr>
          <a:xfrm>
            <a:off x="6096000" y="1143000"/>
            <a:ext cx="3054096" cy="3200400"/>
          </a:xfrm>
          <a:pattFill prst="pct10">
            <a:fgClr>
              <a:schemeClr val="accent1"/>
            </a:fgClr>
            <a:bgClr>
              <a:schemeClr val="bg1"/>
            </a:bgClr>
          </a:pattFill>
        </p:spPr>
        <p:txBody>
          <a:bodyPr tIns="1508760"/>
          <a:lstStyle>
            <a:lvl1pPr marL="0" indent="0" algn="ctr">
              <a:buNone/>
              <a:defRPr sz="1200"/>
            </a:lvl1pPr>
          </a:lstStyle>
          <a:p>
            <a:pPr lvl="0"/>
            <a:r>
              <a:rPr lang="en-US" noProof="0" dirty="0"/>
              <a:t>Click icon to add picture</a:t>
            </a:r>
          </a:p>
        </p:txBody>
      </p:sp>
      <p:sp>
        <p:nvSpPr>
          <p:cNvPr id="26" name="Text Placeholder 7"/>
          <p:cNvSpPr>
            <a:spLocks noGrp="1"/>
          </p:cNvSpPr>
          <p:nvPr>
            <p:ph type="body" sz="quarter" idx="26"/>
          </p:nvPr>
        </p:nvSpPr>
        <p:spPr>
          <a:xfrm>
            <a:off x="3051048" y="3200400"/>
            <a:ext cx="3044952" cy="1143000"/>
          </a:xfrm>
          <a:solidFill>
            <a:schemeClr val="accent1">
              <a:alpha val="75000"/>
            </a:schemeClr>
          </a:solidFill>
        </p:spPr>
        <p:txBody>
          <a:bodyPr lIns="45720" rIns="45720" bIns="0" anchor="ctr"/>
          <a:lstStyle>
            <a:lvl1pPr marL="0" indent="0" algn="ctr">
              <a:lnSpc>
                <a:spcPct val="100000"/>
              </a:lnSpc>
              <a:buNone/>
              <a:defRPr sz="1400" b="1">
                <a:solidFill>
                  <a:schemeClr val="bg1"/>
                </a:solidFill>
              </a:defRPr>
            </a:lvl1pPr>
          </a:lstStyle>
          <a:p>
            <a:pPr lvl="0"/>
            <a:r>
              <a:rPr lang="en-US"/>
              <a:t>Edit Master text styles</a:t>
            </a:r>
          </a:p>
        </p:txBody>
      </p:sp>
      <p:sp>
        <p:nvSpPr>
          <p:cNvPr id="27" name="Text Placeholder 7"/>
          <p:cNvSpPr>
            <a:spLocks noGrp="1"/>
          </p:cNvSpPr>
          <p:nvPr>
            <p:ph type="body" sz="quarter" idx="27"/>
          </p:nvPr>
        </p:nvSpPr>
        <p:spPr>
          <a:xfrm>
            <a:off x="6096000" y="3200400"/>
            <a:ext cx="3054096" cy="1143000"/>
          </a:xfrm>
          <a:solidFill>
            <a:schemeClr val="accent6">
              <a:alpha val="75000"/>
            </a:schemeClr>
          </a:solidFill>
          <a:ln>
            <a:noFill/>
          </a:ln>
        </p:spPr>
        <p:txBody>
          <a:bodyPr lIns="45720" rIns="45720" bIns="0" anchor="ctr"/>
          <a:lstStyle>
            <a:lvl1pPr marL="0" indent="0" algn="ctr">
              <a:lnSpc>
                <a:spcPct val="100000"/>
              </a:lnSpc>
              <a:buNone/>
              <a:defRPr sz="1400" b="1">
                <a:solidFill>
                  <a:schemeClr val="bg1"/>
                </a:solidFill>
              </a:defRPr>
            </a:lvl1pPr>
          </a:lstStyle>
          <a:p>
            <a:pPr lvl="0"/>
            <a:r>
              <a:rPr lang="en-US"/>
              <a:t>Edit Master text styles</a:t>
            </a:r>
          </a:p>
        </p:txBody>
      </p:sp>
      <p:sp>
        <p:nvSpPr>
          <p:cNvPr id="29" name="Text Placeholder 4"/>
          <p:cNvSpPr>
            <a:spLocks noGrp="1"/>
          </p:cNvSpPr>
          <p:nvPr>
            <p:ph type="body" sz="quarter" idx="29"/>
          </p:nvPr>
        </p:nvSpPr>
        <p:spPr>
          <a:xfrm>
            <a:off x="3275077" y="4572000"/>
            <a:ext cx="2587752" cy="1600200"/>
          </a:xfrm>
        </p:spPr>
        <p:txBody>
          <a:bodyPr/>
          <a:lstStyle>
            <a:lvl1pPr marL="0" indent="0" algn="ctr">
              <a:buFont typeface="Wingdings" pitchFamily="2" charset="2"/>
              <a:buNone/>
              <a:defRPr sz="1400" b="0">
                <a:solidFill>
                  <a:schemeClr val="tx1"/>
                </a:solidFill>
              </a:defRPr>
            </a:lvl1pPr>
          </a:lstStyle>
          <a:p>
            <a:pPr lvl="0"/>
            <a:r>
              <a:rPr lang="en-US"/>
              <a:t>Edit Master text styles</a:t>
            </a:r>
          </a:p>
        </p:txBody>
      </p:sp>
      <p:sp>
        <p:nvSpPr>
          <p:cNvPr id="32" name="Text Placeholder 4"/>
          <p:cNvSpPr>
            <a:spLocks noGrp="1"/>
          </p:cNvSpPr>
          <p:nvPr>
            <p:ph type="body" sz="quarter" idx="31"/>
          </p:nvPr>
        </p:nvSpPr>
        <p:spPr>
          <a:xfrm>
            <a:off x="6321554" y="4572000"/>
            <a:ext cx="2587752" cy="1600200"/>
          </a:xfrm>
        </p:spPr>
        <p:txBody>
          <a:bodyPr/>
          <a:lstStyle>
            <a:lvl1pPr marL="0" indent="0" algn="ctr">
              <a:buFont typeface="Wingdings" pitchFamily="2" charset="2"/>
              <a:buNone/>
              <a:defRPr sz="1400" b="0">
                <a:solidFill>
                  <a:schemeClr val="tx1"/>
                </a:solidFill>
              </a:defRPr>
            </a:lvl1pPr>
          </a:lstStyle>
          <a:p>
            <a:pPr lvl="0"/>
            <a:r>
              <a:rPr lang="en-US"/>
              <a:t>Edit Master text styles</a:t>
            </a:r>
          </a:p>
        </p:txBody>
      </p:sp>
      <p:sp>
        <p:nvSpPr>
          <p:cNvPr id="3" name="Text Placeholder 2"/>
          <p:cNvSpPr>
            <a:spLocks noGrp="1"/>
          </p:cNvSpPr>
          <p:nvPr>
            <p:ph type="body" sz="quarter" idx="32"/>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Edit Master text styles</a:t>
            </a:r>
          </a:p>
        </p:txBody>
      </p:sp>
      <p:sp>
        <p:nvSpPr>
          <p:cNvPr id="14" name="Slide Number Placeholder 4">
            <a:extLst>
              <a:ext uri="{FF2B5EF4-FFF2-40B4-BE49-F238E27FC236}">
                <a16:creationId xmlns:a16="http://schemas.microsoft.com/office/drawing/2014/main" id="{CD6D7DCC-C17A-4596-98F8-2D5A63AF895D}"/>
              </a:ext>
            </a:extLst>
          </p:cNvPr>
          <p:cNvSpPr>
            <a:spLocks noGrp="1"/>
          </p:cNvSpPr>
          <p:nvPr>
            <p:ph type="sldNum" sz="quarter" idx="33"/>
          </p:nvPr>
        </p:nvSpPr>
        <p:spPr>
          <a:xfrm>
            <a:off x="1588" y="6096000"/>
            <a:ext cx="508000" cy="381000"/>
          </a:xfrm>
        </p:spPr>
        <p:txBody>
          <a:bodyPr/>
          <a:lstStyle>
            <a:lvl1pPr>
              <a:defRPr/>
            </a:lvl1pPr>
          </a:lstStyle>
          <a:p>
            <a:pPr>
              <a:defRPr/>
            </a:pPr>
            <a:fld id="{C7EB75DE-066D-4392-BF83-642BBB2F2B24}" type="slidenum">
              <a:rPr lang="en-US"/>
              <a:pPr>
                <a:defRPr/>
              </a:pPr>
              <a:t>‹#›</a:t>
            </a:fld>
            <a:endParaRPr lang="en-US" dirty="0"/>
          </a:p>
        </p:txBody>
      </p:sp>
      <p:sp>
        <p:nvSpPr>
          <p:cNvPr id="15" name="Picture Placeholder 2">
            <a:extLst>
              <a:ext uri="{FF2B5EF4-FFF2-40B4-BE49-F238E27FC236}">
                <a16:creationId xmlns:a16="http://schemas.microsoft.com/office/drawing/2014/main" id="{97E7014E-0EA9-F54F-BC97-29BF1B2545B3}"/>
              </a:ext>
            </a:extLst>
          </p:cNvPr>
          <p:cNvSpPr>
            <a:spLocks noGrp="1"/>
          </p:cNvSpPr>
          <p:nvPr>
            <p:ph type="pic" sz="quarter" idx="34"/>
          </p:nvPr>
        </p:nvSpPr>
        <p:spPr>
          <a:xfrm>
            <a:off x="9144000" y="1143000"/>
            <a:ext cx="3054096" cy="3200400"/>
          </a:xfrm>
          <a:pattFill prst="pct10">
            <a:fgClr>
              <a:schemeClr val="accent1"/>
            </a:fgClr>
            <a:bgClr>
              <a:schemeClr val="bg1"/>
            </a:bgClr>
          </a:pattFill>
        </p:spPr>
        <p:txBody>
          <a:bodyPr tIns="1508760"/>
          <a:lstStyle>
            <a:lvl1pPr marL="0" indent="0" algn="ctr">
              <a:buNone/>
              <a:defRPr sz="1200"/>
            </a:lvl1pPr>
          </a:lstStyle>
          <a:p>
            <a:pPr lvl="0"/>
            <a:r>
              <a:rPr lang="en-US" noProof="0" dirty="0"/>
              <a:t>Click icon to add picture</a:t>
            </a:r>
          </a:p>
        </p:txBody>
      </p:sp>
      <p:sp>
        <p:nvSpPr>
          <p:cNvPr id="16" name="Text Placeholder 7">
            <a:extLst>
              <a:ext uri="{FF2B5EF4-FFF2-40B4-BE49-F238E27FC236}">
                <a16:creationId xmlns:a16="http://schemas.microsoft.com/office/drawing/2014/main" id="{1E27E4BE-3BE6-0C45-B30A-2D309977B7BC}"/>
              </a:ext>
            </a:extLst>
          </p:cNvPr>
          <p:cNvSpPr>
            <a:spLocks noGrp="1"/>
          </p:cNvSpPr>
          <p:nvPr>
            <p:ph type="body" sz="quarter" idx="35"/>
          </p:nvPr>
        </p:nvSpPr>
        <p:spPr>
          <a:xfrm>
            <a:off x="9144000" y="3200406"/>
            <a:ext cx="3054096" cy="1143000"/>
          </a:xfrm>
          <a:solidFill>
            <a:schemeClr val="accent5">
              <a:alpha val="75000"/>
            </a:schemeClr>
          </a:solidFill>
          <a:ln>
            <a:noFill/>
          </a:ln>
        </p:spPr>
        <p:txBody>
          <a:bodyPr lIns="45720" rIns="45720" bIns="0" anchor="ctr"/>
          <a:lstStyle>
            <a:lvl1pPr marL="0" indent="0" algn="ctr">
              <a:lnSpc>
                <a:spcPct val="100000"/>
              </a:lnSpc>
              <a:buNone/>
              <a:defRPr sz="1400" b="1">
                <a:solidFill>
                  <a:schemeClr val="bg1"/>
                </a:solidFill>
              </a:defRPr>
            </a:lvl1pPr>
          </a:lstStyle>
          <a:p>
            <a:pPr lvl="0"/>
            <a:r>
              <a:rPr lang="en-US"/>
              <a:t>Edit Master text styles</a:t>
            </a:r>
          </a:p>
        </p:txBody>
      </p:sp>
      <p:sp>
        <p:nvSpPr>
          <p:cNvPr id="17" name="Text Placeholder 4">
            <a:extLst>
              <a:ext uri="{FF2B5EF4-FFF2-40B4-BE49-F238E27FC236}">
                <a16:creationId xmlns:a16="http://schemas.microsoft.com/office/drawing/2014/main" id="{20F86A58-F12B-9740-89E9-CDB46BBE1623}"/>
              </a:ext>
            </a:extLst>
          </p:cNvPr>
          <p:cNvSpPr>
            <a:spLocks noGrp="1"/>
          </p:cNvSpPr>
          <p:nvPr>
            <p:ph type="body" sz="quarter" idx="36"/>
          </p:nvPr>
        </p:nvSpPr>
        <p:spPr>
          <a:xfrm>
            <a:off x="9378698" y="4572000"/>
            <a:ext cx="2587752" cy="1600200"/>
          </a:xfrm>
        </p:spPr>
        <p:txBody>
          <a:bodyPr/>
          <a:lstStyle>
            <a:lvl1pPr marL="0" indent="0" algn="ctr">
              <a:buFont typeface="Wingdings" pitchFamily="2" charset="2"/>
              <a:buNone/>
              <a:defRPr sz="1400" b="0">
                <a:solidFill>
                  <a:schemeClr val="tx1"/>
                </a:solidFill>
              </a:defRPr>
            </a:lvl1pPr>
          </a:lstStyle>
          <a:p>
            <a:pPr lvl="0"/>
            <a:r>
              <a:rPr lang="en-US"/>
              <a:t>Edit Master text styles</a:t>
            </a:r>
          </a:p>
        </p:txBody>
      </p:sp>
    </p:spTree>
    <p:extLst>
      <p:ext uri="{BB962C8B-B14F-4D97-AF65-F5344CB8AC3E}">
        <p14:creationId xmlns:p14="http://schemas.microsoft.com/office/powerpoint/2010/main" val="1607754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egment Overview (3col)">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4F3E7785-A9A8-4658-AB9B-C6050BFCA2E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dirty="0"/>
          </a:p>
        </p:txBody>
      </p:sp>
      <p:pic>
        <p:nvPicPr>
          <p:cNvPr id="13" name="Picture 4">
            <a:extLst>
              <a:ext uri="{FF2B5EF4-FFF2-40B4-BE49-F238E27FC236}">
                <a16:creationId xmlns:a16="http://schemas.microsoft.com/office/drawing/2014/main" id="{C456FF92-4119-4A47-8C10-5376AA1D10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2"/>
          <p:cNvSpPr>
            <a:spLocks noGrp="1"/>
          </p:cNvSpPr>
          <p:nvPr>
            <p:ph type="pic" sz="quarter" idx="12"/>
          </p:nvPr>
        </p:nvSpPr>
        <p:spPr>
          <a:xfrm>
            <a:off x="0" y="1143000"/>
            <a:ext cx="4059936" cy="3200400"/>
          </a:xfrm>
          <a:pattFill prst="pct10">
            <a:fgClr>
              <a:schemeClr val="accent1"/>
            </a:fgClr>
            <a:bgClr>
              <a:schemeClr val="bg1"/>
            </a:bgClr>
          </a:pattFill>
        </p:spPr>
        <p:txBody>
          <a:bodyPr tIns="1508760"/>
          <a:lstStyle>
            <a:lvl1pPr marL="0" indent="0" algn="ctr">
              <a:buNone/>
              <a:defRPr sz="1200"/>
            </a:lvl1pPr>
          </a:lstStyle>
          <a:p>
            <a:pPr lvl="0"/>
            <a:r>
              <a:rPr lang="en-US" noProof="0" dirty="0"/>
              <a:t>Click icon to add picture</a:t>
            </a:r>
          </a:p>
        </p:txBody>
      </p:sp>
      <p:sp>
        <p:nvSpPr>
          <p:cNvPr id="19" name="Text Placeholder 4"/>
          <p:cNvSpPr>
            <a:spLocks noGrp="1"/>
          </p:cNvSpPr>
          <p:nvPr>
            <p:ph type="body" sz="quarter" idx="14"/>
          </p:nvPr>
        </p:nvSpPr>
        <p:spPr>
          <a:xfrm>
            <a:off x="411480" y="4572000"/>
            <a:ext cx="3200400" cy="1600200"/>
          </a:xfrm>
        </p:spPr>
        <p:txBody>
          <a:bodyPr/>
          <a:lstStyle>
            <a:lvl1pPr marL="0" indent="0" algn="ctr">
              <a:buFont typeface="Wingdings" pitchFamily="2" charset="2"/>
              <a:buNone/>
              <a:defRPr sz="1400" b="0">
                <a:solidFill>
                  <a:schemeClr val="tx1"/>
                </a:solidFill>
              </a:defRPr>
            </a:lvl1pPr>
          </a:lstStyle>
          <a:p>
            <a:pPr lvl="0"/>
            <a:r>
              <a:rPr lang="en-US"/>
              <a:t>Edit Master text styles</a:t>
            </a:r>
          </a:p>
        </p:txBody>
      </p:sp>
      <p:sp>
        <p:nvSpPr>
          <p:cNvPr id="8" name="Text Placeholder 7"/>
          <p:cNvSpPr>
            <a:spLocks noGrp="1"/>
          </p:cNvSpPr>
          <p:nvPr>
            <p:ph type="body" sz="quarter" idx="23"/>
          </p:nvPr>
        </p:nvSpPr>
        <p:spPr>
          <a:xfrm>
            <a:off x="0" y="3200400"/>
            <a:ext cx="4059936" cy="1143000"/>
          </a:xfrm>
          <a:solidFill>
            <a:schemeClr val="tx2">
              <a:alpha val="75000"/>
            </a:schemeClr>
          </a:solidFill>
        </p:spPr>
        <p:txBody>
          <a:bodyPr lIns="45720" rIns="45720" bIns="0" anchor="ctr"/>
          <a:lstStyle>
            <a:lvl1pPr marL="0" indent="0" algn="ctr">
              <a:lnSpc>
                <a:spcPct val="100000"/>
              </a:lnSpc>
              <a:buNone/>
              <a:defRPr sz="1400" b="1">
                <a:solidFill>
                  <a:schemeClr val="bg1"/>
                </a:solidFill>
              </a:defRPr>
            </a:lvl1pPr>
          </a:lstStyle>
          <a:p>
            <a:pPr lvl="0"/>
            <a:r>
              <a:rPr lang="en-US"/>
              <a:t>Edit Master text styles</a:t>
            </a:r>
          </a:p>
        </p:txBody>
      </p:sp>
      <p:sp>
        <p:nvSpPr>
          <p:cNvPr id="24" name="Picture Placeholder 2"/>
          <p:cNvSpPr>
            <a:spLocks noGrp="1"/>
          </p:cNvSpPr>
          <p:nvPr>
            <p:ph type="pic" sz="quarter" idx="24"/>
          </p:nvPr>
        </p:nvSpPr>
        <p:spPr>
          <a:xfrm>
            <a:off x="4059936" y="1143000"/>
            <a:ext cx="4059936" cy="3200400"/>
          </a:xfrm>
          <a:pattFill prst="pct10">
            <a:fgClr>
              <a:schemeClr val="accent1"/>
            </a:fgClr>
            <a:bgClr>
              <a:schemeClr val="bg1"/>
            </a:bgClr>
          </a:pattFill>
        </p:spPr>
        <p:txBody>
          <a:bodyPr tIns="1508760"/>
          <a:lstStyle>
            <a:lvl1pPr marL="0" indent="0" algn="ctr">
              <a:buNone/>
              <a:defRPr sz="1200"/>
            </a:lvl1pPr>
          </a:lstStyle>
          <a:p>
            <a:pPr lvl="0"/>
            <a:r>
              <a:rPr lang="en-US" noProof="0" dirty="0"/>
              <a:t>Click icon to add picture</a:t>
            </a:r>
          </a:p>
        </p:txBody>
      </p:sp>
      <p:sp>
        <p:nvSpPr>
          <p:cNvPr id="25" name="Picture Placeholder 2"/>
          <p:cNvSpPr>
            <a:spLocks noGrp="1"/>
          </p:cNvSpPr>
          <p:nvPr>
            <p:ph type="pic" sz="quarter" idx="25"/>
          </p:nvPr>
        </p:nvSpPr>
        <p:spPr>
          <a:xfrm>
            <a:off x="8119872" y="1143000"/>
            <a:ext cx="4078224" cy="3200400"/>
          </a:xfrm>
          <a:pattFill prst="pct10">
            <a:fgClr>
              <a:schemeClr val="accent1"/>
            </a:fgClr>
            <a:bgClr>
              <a:schemeClr val="bg1"/>
            </a:bgClr>
          </a:pattFill>
        </p:spPr>
        <p:txBody>
          <a:bodyPr tIns="1508760"/>
          <a:lstStyle>
            <a:lvl1pPr marL="0" indent="0" algn="ctr">
              <a:buNone/>
              <a:defRPr sz="1200"/>
            </a:lvl1pPr>
          </a:lstStyle>
          <a:p>
            <a:pPr lvl="0"/>
            <a:r>
              <a:rPr lang="en-US" noProof="0" dirty="0"/>
              <a:t>Click icon to add picture</a:t>
            </a:r>
          </a:p>
        </p:txBody>
      </p:sp>
      <p:sp>
        <p:nvSpPr>
          <p:cNvPr id="26" name="Text Placeholder 7"/>
          <p:cNvSpPr>
            <a:spLocks noGrp="1"/>
          </p:cNvSpPr>
          <p:nvPr>
            <p:ph type="body" sz="quarter" idx="26"/>
          </p:nvPr>
        </p:nvSpPr>
        <p:spPr>
          <a:xfrm>
            <a:off x="4059936" y="3200400"/>
            <a:ext cx="4059936" cy="1143000"/>
          </a:xfrm>
          <a:solidFill>
            <a:schemeClr val="accent1">
              <a:alpha val="75000"/>
            </a:schemeClr>
          </a:solidFill>
        </p:spPr>
        <p:txBody>
          <a:bodyPr lIns="45720" rIns="45720" bIns="0" anchor="ctr"/>
          <a:lstStyle>
            <a:lvl1pPr marL="0" indent="0" algn="ctr">
              <a:lnSpc>
                <a:spcPct val="100000"/>
              </a:lnSpc>
              <a:buNone/>
              <a:defRPr sz="1400" b="1">
                <a:solidFill>
                  <a:schemeClr val="bg1"/>
                </a:solidFill>
              </a:defRPr>
            </a:lvl1pPr>
          </a:lstStyle>
          <a:p>
            <a:pPr lvl="0"/>
            <a:r>
              <a:rPr lang="en-US"/>
              <a:t>Edit Master text styles</a:t>
            </a:r>
          </a:p>
        </p:txBody>
      </p:sp>
      <p:sp>
        <p:nvSpPr>
          <p:cNvPr id="27" name="Text Placeholder 7"/>
          <p:cNvSpPr>
            <a:spLocks noGrp="1"/>
          </p:cNvSpPr>
          <p:nvPr>
            <p:ph type="body" sz="quarter" idx="27"/>
          </p:nvPr>
        </p:nvSpPr>
        <p:spPr>
          <a:xfrm>
            <a:off x="8119872" y="3200400"/>
            <a:ext cx="4078224" cy="1143000"/>
          </a:xfrm>
          <a:solidFill>
            <a:schemeClr val="accent6">
              <a:alpha val="75000"/>
            </a:schemeClr>
          </a:solidFill>
          <a:ln>
            <a:noFill/>
          </a:ln>
        </p:spPr>
        <p:txBody>
          <a:bodyPr lIns="45720" rIns="45720" bIns="0" anchor="ctr"/>
          <a:lstStyle>
            <a:lvl1pPr marL="0" indent="0" algn="ctr">
              <a:lnSpc>
                <a:spcPct val="100000"/>
              </a:lnSpc>
              <a:buNone/>
              <a:defRPr sz="1400" b="1">
                <a:solidFill>
                  <a:schemeClr val="bg1"/>
                </a:solidFill>
              </a:defRPr>
            </a:lvl1pPr>
          </a:lstStyle>
          <a:p>
            <a:pPr lvl="0"/>
            <a:r>
              <a:rPr lang="en-US"/>
              <a:t>Edit Master text styles</a:t>
            </a:r>
          </a:p>
        </p:txBody>
      </p:sp>
      <p:sp>
        <p:nvSpPr>
          <p:cNvPr id="29" name="Text Placeholder 4"/>
          <p:cNvSpPr>
            <a:spLocks noGrp="1"/>
          </p:cNvSpPr>
          <p:nvPr>
            <p:ph type="body" sz="quarter" idx="29"/>
          </p:nvPr>
        </p:nvSpPr>
        <p:spPr>
          <a:xfrm>
            <a:off x="4453128" y="4572000"/>
            <a:ext cx="3200400" cy="1600200"/>
          </a:xfrm>
        </p:spPr>
        <p:txBody>
          <a:bodyPr/>
          <a:lstStyle>
            <a:lvl1pPr marL="0" indent="0" algn="ctr">
              <a:buFont typeface="Wingdings" pitchFamily="2" charset="2"/>
              <a:buNone/>
              <a:defRPr sz="1400" b="0">
                <a:solidFill>
                  <a:schemeClr val="tx1"/>
                </a:solidFill>
              </a:defRPr>
            </a:lvl1pPr>
          </a:lstStyle>
          <a:p>
            <a:pPr lvl="0"/>
            <a:r>
              <a:rPr lang="en-US"/>
              <a:t>Edit Master text styles</a:t>
            </a:r>
          </a:p>
        </p:txBody>
      </p:sp>
      <p:sp>
        <p:nvSpPr>
          <p:cNvPr id="32" name="Text Placeholder 4"/>
          <p:cNvSpPr>
            <a:spLocks noGrp="1"/>
          </p:cNvSpPr>
          <p:nvPr>
            <p:ph type="body" sz="quarter" idx="31"/>
          </p:nvPr>
        </p:nvSpPr>
        <p:spPr>
          <a:xfrm>
            <a:off x="8531352" y="4572000"/>
            <a:ext cx="3200400" cy="1600200"/>
          </a:xfrm>
        </p:spPr>
        <p:txBody>
          <a:bodyPr/>
          <a:lstStyle>
            <a:lvl1pPr marL="0" indent="0" algn="ctr">
              <a:buFont typeface="Wingdings" pitchFamily="2" charset="2"/>
              <a:buNone/>
              <a:defRPr sz="1400" b="0">
                <a:solidFill>
                  <a:schemeClr val="tx1"/>
                </a:solidFill>
              </a:defRPr>
            </a:lvl1pPr>
          </a:lstStyle>
          <a:p>
            <a:pPr lvl="0"/>
            <a:r>
              <a:rPr lang="en-US"/>
              <a:t>Edit Master text styles</a:t>
            </a:r>
          </a:p>
        </p:txBody>
      </p:sp>
      <p:sp>
        <p:nvSpPr>
          <p:cNvPr id="3" name="Text Placeholder 2"/>
          <p:cNvSpPr>
            <a:spLocks noGrp="1"/>
          </p:cNvSpPr>
          <p:nvPr>
            <p:ph type="body" sz="quarter" idx="32"/>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Edit Master text styles</a:t>
            </a:r>
          </a:p>
        </p:txBody>
      </p:sp>
      <p:sp>
        <p:nvSpPr>
          <p:cNvPr id="14" name="Slide Number Placeholder 4">
            <a:extLst>
              <a:ext uri="{FF2B5EF4-FFF2-40B4-BE49-F238E27FC236}">
                <a16:creationId xmlns:a16="http://schemas.microsoft.com/office/drawing/2014/main" id="{CD6D7DCC-C17A-4596-98F8-2D5A63AF895D}"/>
              </a:ext>
            </a:extLst>
          </p:cNvPr>
          <p:cNvSpPr>
            <a:spLocks noGrp="1"/>
          </p:cNvSpPr>
          <p:nvPr>
            <p:ph type="sldNum" sz="quarter" idx="33"/>
          </p:nvPr>
        </p:nvSpPr>
        <p:spPr>
          <a:xfrm>
            <a:off x="1588" y="6096000"/>
            <a:ext cx="508000" cy="381000"/>
          </a:xfrm>
        </p:spPr>
        <p:txBody>
          <a:bodyPr/>
          <a:lstStyle>
            <a:lvl1pPr>
              <a:defRPr/>
            </a:lvl1pPr>
          </a:lstStyle>
          <a:p>
            <a:pPr>
              <a:defRPr/>
            </a:pPr>
            <a:fld id="{C7EB75DE-066D-4392-BF83-642BBB2F2B24}" type="slidenum">
              <a:rPr lang="en-US"/>
              <a:pPr>
                <a:defRPr/>
              </a:pPr>
              <a:t>‹#›</a:t>
            </a:fld>
            <a:endParaRPr lang="en-US" dirty="0"/>
          </a:p>
        </p:txBody>
      </p:sp>
    </p:spTree>
    <p:extLst>
      <p:ext uri="{BB962C8B-B14F-4D97-AF65-F5344CB8AC3E}">
        <p14:creationId xmlns:p14="http://schemas.microsoft.com/office/powerpoint/2010/main" val="22808771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mpany Highlights (5col)">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6468E6EF-DF60-4588-9369-B30687FE7E94}"/>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dirty="0"/>
          </a:p>
        </p:txBody>
      </p:sp>
      <p:sp>
        <p:nvSpPr>
          <p:cNvPr id="10" name="Picture Placeholder 2"/>
          <p:cNvSpPr>
            <a:spLocks noGrp="1"/>
          </p:cNvSpPr>
          <p:nvPr>
            <p:ph type="pic" sz="quarter" idx="12"/>
          </p:nvPr>
        </p:nvSpPr>
        <p:spPr>
          <a:xfrm>
            <a:off x="0" y="-2"/>
            <a:ext cx="12192000" cy="4343400"/>
          </a:xfrm>
          <a:pattFill prst="pct10">
            <a:fgClr>
              <a:schemeClr val="accent1"/>
            </a:fgClr>
            <a:bgClr>
              <a:schemeClr val="bg1"/>
            </a:bgClr>
          </a:pattFill>
        </p:spPr>
        <p:txBody>
          <a:bodyPr tIns="2057400"/>
          <a:lstStyle>
            <a:lvl1pPr marL="0" indent="0" algn="ctr">
              <a:buNone/>
              <a:defRPr sz="1200"/>
            </a:lvl1pPr>
          </a:lstStyle>
          <a:p>
            <a:pPr lvl="0"/>
            <a:r>
              <a:rPr lang="en-US" noProof="0" dirty="0"/>
              <a:t>Click icon to add picture</a:t>
            </a:r>
          </a:p>
        </p:txBody>
      </p:sp>
      <p:sp>
        <p:nvSpPr>
          <p:cNvPr id="5" name="Text Placeholder 4"/>
          <p:cNvSpPr>
            <a:spLocks noGrp="1"/>
          </p:cNvSpPr>
          <p:nvPr>
            <p:ph type="body" sz="quarter" idx="13"/>
          </p:nvPr>
        </p:nvSpPr>
        <p:spPr>
          <a:xfrm>
            <a:off x="1066800" y="45720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19" name="Text Placeholder 4"/>
          <p:cNvSpPr>
            <a:spLocks noGrp="1"/>
          </p:cNvSpPr>
          <p:nvPr>
            <p:ph type="body" sz="quarter" idx="14"/>
          </p:nvPr>
        </p:nvSpPr>
        <p:spPr>
          <a:xfrm>
            <a:off x="1066800" y="54864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21" name="Text Placeholder 4"/>
          <p:cNvSpPr>
            <a:spLocks noGrp="1"/>
          </p:cNvSpPr>
          <p:nvPr>
            <p:ph type="body" sz="quarter" idx="15"/>
          </p:nvPr>
        </p:nvSpPr>
        <p:spPr>
          <a:xfrm>
            <a:off x="3124200" y="45720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22" name="Text Placeholder 4"/>
          <p:cNvSpPr>
            <a:spLocks noGrp="1"/>
          </p:cNvSpPr>
          <p:nvPr>
            <p:ph type="body" sz="quarter" idx="16"/>
          </p:nvPr>
        </p:nvSpPr>
        <p:spPr>
          <a:xfrm>
            <a:off x="3124200" y="54864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33" name="Text Placeholder 4"/>
          <p:cNvSpPr>
            <a:spLocks noGrp="1"/>
          </p:cNvSpPr>
          <p:nvPr>
            <p:ph type="body" sz="quarter" idx="17"/>
          </p:nvPr>
        </p:nvSpPr>
        <p:spPr>
          <a:xfrm>
            <a:off x="5181600" y="45720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34" name="Text Placeholder 4"/>
          <p:cNvSpPr>
            <a:spLocks noGrp="1"/>
          </p:cNvSpPr>
          <p:nvPr>
            <p:ph type="body" sz="quarter" idx="18"/>
          </p:nvPr>
        </p:nvSpPr>
        <p:spPr>
          <a:xfrm>
            <a:off x="5181600" y="54864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36" name="Text Placeholder 4"/>
          <p:cNvSpPr>
            <a:spLocks noGrp="1"/>
          </p:cNvSpPr>
          <p:nvPr>
            <p:ph type="body" sz="quarter" idx="19"/>
          </p:nvPr>
        </p:nvSpPr>
        <p:spPr>
          <a:xfrm>
            <a:off x="7239000" y="45720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37" name="Text Placeholder 4"/>
          <p:cNvSpPr>
            <a:spLocks noGrp="1"/>
          </p:cNvSpPr>
          <p:nvPr>
            <p:ph type="body" sz="quarter" idx="20"/>
          </p:nvPr>
        </p:nvSpPr>
        <p:spPr>
          <a:xfrm>
            <a:off x="7239000" y="54864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39" name="Text Placeholder 4"/>
          <p:cNvSpPr>
            <a:spLocks noGrp="1"/>
          </p:cNvSpPr>
          <p:nvPr>
            <p:ph type="body" sz="quarter" idx="21"/>
          </p:nvPr>
        </p:nvSpPr>
        <p:spPr>
          <a:xfrm>
            <a:off x="9296400" y="45720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40" name="Text Placeholder 4"/>
          <p:cNvSpPr>
            <a:spLocks noGrp="1"/>
          </p:cNvSpPr>
          <p:nvPr>
            <p:ph type="body" sz="quarter" idx="22"/>
          </p:nvPr>
        </p:nvSpPr>
        <p:spPr>
          <a:xfrm>
            <a:off x="9296400" y="54864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8" name="Text Placeholder 7"/>
          <p:cNvSpPr>
            <a:spLocks noGrp="1"/>
          </p:cNvSpPr>
          <p:nvPr>
            <p:ph type="body" sz="quarter" idx="23"/>
          </p:nvPr>
        </p:nvSpPr>
        <p:spPr>
          <a:xfrm>
            <a:off x="0" y="2514600"/>
            <a:ext cx="12192000" cy="1828798"/>
          </a:xfrm>
          <a:solidFill>
            <a:schemeClr val="tx2">
              <a:alpha val="75000"/>
            </a:schemeClr>
          </a:solidFill>
        </p:spPr>
        <p:txBody>
          <a:bodyPr lIns="914400" tIns="0" rIns="914400" anchor="ctr"/>
          <a:lstStyle>
            <a:lvl1pPr marL="0" indent="0" algn="ctr">
              <a:lnSpc>
                <a:spcPct val="100000"/>
              </a:lnSpc>
              <a:buNone/>
              <a:defRPr>
                <a:solidFill>
                  <a:schemeClr val="bg1"/>
                </a:solidFill>
              </a:defRPr>
            </a:lvl1pPr>
          </a:lstStyle>
          <a:p>
            <a:pPr lvl="0"/>
            <a:r>
              <a:rPr lang="en-US"/>
              <a:t>Edit Master text styles</a:t>
            </a:r>
          </a:p>
        </p:txBody>
      </p:sp>
      <p:sp>
        <p:nvSpPr>
          <p:cNvPr id="24" name="Slide Number Placeholder 4">
            <a:extLst>
              <a:ext uri="{FF2B5EF4-FFF2-40B4-BE49-F238E27FC236}">
                <a16:creationId xmlns:a16="http://schemas.microsoft.com/office/drawing/2014/main" id="{108B8B22-C2D2-4ED3-8F1A-BD61EF325061}"/>
              </a:ext>
            </a:extLst>
          </p:cNvPr>
          <p:cNvSpPr>
            <a:spLocks noGrp="1"/>
          </p:cNvSpPr>
          <p:nvPr>
            <p:ph type="sldNum" sz="quarter" idx="24"/>
          </p:nvPr>
        </p:nvSpPr>
        <p:spPr>
          <a:xfrm>
            <a:off x="1588" y="6096000"/>
            <a:ext cx="508000" cy="381000"/>
          </a:xfrm>
        </p:spPr>
        <p:txBody>
          <a:bodyPr/>
          <a:lstStyle>
            <a:lvl1pPr>
              <a:defRPr/>
            </a:lvl1pPr>
          </a:lstStyle>
          <a:p>
            <a:pPr>
              <a:defRPr/>
            </a:pPr>
            <a:fld id="{C4F5299B-8278-4185-8C28-750946310244}" type="slidenum">
              <a:rPr lang="en-US"/>
              <a:pPr>
                <a:defRPr/>
              </a:pPr>
              <a:t>‹#›</a:t>
            </a:fld>
            <a:endParaRPr lang="en-US" dirty="0"/>
          </a:p>
        </p:txBody>
      </p:sp>
    </p:spTree>
    <p:extLst>
      <p:ext uri="{BB962C8B-B14F-4D97-AF65-F5344CB8AC3E}">
        <p14:creationId xmlns:p14="http://schemas.microsoft.com/office/powerpoint/2010/main" val="2669672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Box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56A301-3EF9-4B2E-AE4D-A0F71A0B0192}"/>
              </a:ext>
            </a:extLst>
          </p:cNvPr>
          <p:cNvSpPr/>
          <p:nvPr userDrawn="1"/>
        </p:nvSpPr>
        <p:spPr>
          <a:xfrm>
            <a:off x="0" y="0"/>
            <a:ext cx="12192000" cy="6864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Picture Placeholder 2"/>
          <p:cNvSpPr>
            <a:spLocks noGrp="1"/>
          </p:cNvSpPr>
          <p:nvPr>
            <p:ph type="pic" sz="quarter" idx="12"/>
          </p:nvPr>
        </p:nvSpPr>
        <p:spPr>
          <a:xfrm>
            <a:off x="6400800" y="0"/>
            <a:ext cx="5788152" cy="6858000"/>
          </a:xfrm>
          <a:pattFill prst="pct10">
            <a:fgClr>
              <a:schemeClr val="accent1"/>
            </a:fgClr>
            <a:bgClr>
              <a:schemeClr val="bg1"/>
            </a:bgClr>
          </a:pattFill>
        </p:spPr>
        <p:txBody>
          <a:bodyPr tIns="3337560"/>
          <a:lstStyle>
            <a:lvl1pPr marL="0" indent="0" algn="ctr">
              <a:buNone/>
              <a:defRPr sz="1200"/>
            </a:lvl1pPr>
          </a:lstStyle>
          <a:p>
            <a:pPr lvl="0"/>
            <a:r>
              <a:rPr lang="en-US" noProof="0"/>
              <a:t>Click icon to add picture</a:t>
            </a:r>
          </a:p>
        </p:txBody>
      </p:sp>
      <p:sp>
        <p:nvSpPr>
          <p:cNvPr id="15" name="Rectangle 3"/>
          <p:cNvSpPr>
            <a:spLocks noGrp="1" noChangeArrowheads="1"/>
          </p:cNvSpPr>
          <p:nvPr>
            <p:ph type="subTitle" idx="1"/>
          </p:nvPr>
        </p:nvSpPr>
        <p:spPr>
          <a:xfrm>
            <a:off x="603504" y="4800600"/>
            <a:ext cx="5263896" cy="914400"/>
          </a:xfrm>
        </p:spPr>
        <p:txBody>
          <a:bodyPr/>
          <a:lstStyle>
            <a:lvl1pPr marL="0" indent="0">
              <a:lnSpc>
                <a:spcPct val="150000"/>
              </a:lnSpc>
              <a:buFont typeface="Wingdings" charset="2"/>
              <a:buNone/>
              <a:defRPr sz="1200" b="0">
                <a:solidFill>
                  <a:schemeClr val="bg1"/>
                </a:solidFill>
              </a:defRPr>
            </a:lvl1pPr>
          </a:lstStyle>
          <a:p>
            <a:r>
              <a:rPr lang="en-US"/>
              <a:t>Click to edit</a:t>
            </a:r>
          </a:p>
        </p:txBody>
      </p:sp>
      <p:sp>
        <p:nvSpPr>
          <p:cNvPr id="16" name="Rectangle 2"/>
          <p:cNvSpPr>
            <a:spLocks noGrp="1" noChangeArrowheads="1"/>
          </p:cNvSpPr>
          <p:nvPr>
            <p:ph type="ctrTitle"/>
          </p:nvPr>
        </p:nvSpPr>
        <p:spPr>
          <a:xfrm>
            <a:off x="607485" y="2286000"/>
            <a:ext cx="5259915" cy="2286000"/>
          </a:xfrm>
          <a:prstGeom prst="rect">
            <a:avLst/>
          </a:prstGeom>
        </p:spPr>
        <p:txBody>
          <a:bodyPr lIns="91440" tIns="45720" rIns="91440" bIns="45720" anchor="t" anchorCtr="0"/>
          <a:lstStyle>
            <a:lvl1pPr algn="l">
              <a:defRPr sz="3600">
                <a:solidFill>
                  <a:schemeClr val="bg1"/>
                </a:solidFill>
              </a:defRPr>
            </a:lvl1pPr>
          </a:lstStyle>
          <a:p>
            <a:r>
              <a:rPr lang="en-US"/>
              <a:t>Click to edit</a:t>
            </a:r>
          </a:p>
        </p:txBody>
      </p:sp>
      <p:pic>
        <p:nvPicPr>
          <p:cNvPr id="8" name="Picture 7">
            <a:extLst>
              <a:ext uri="{FF2B5EF4-FFF2-40B4-BE49-F238E27FC236}">
                <a16:creationId xmlns:a16="http://schemas.microsoft.com/office/drawing/2014/main" id="{37A5B30A-C519-DA41-94B7-D9EC4757CD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1371600"/>
            <a:ext cx="1143000" cy="381000"/>
          </a:xfrm>
          <a:prstGeom prst="rect">
            <a:avLst/>
          </a:prstGeom>
        </p:spPr>
      </p:pic>
    </p:spTree>
    <p:extLst>
      <p:ext uri="{BB962C8B-B14F-4D97-AF65-F5344CB8AC3E}">
        <p14:creationId xmlns:p14="http://schemas.microsoft.com/office/powerpoint/2010/main" val="21355074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inancial Highlights (6col)">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DCEEB02C-333F-4327-AEAE-45DEC55AA3C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dirty="0"/>
          </a:p>
        </p:txBody>
      </p:sp>
      <p:sp>
        <p:nvSpPr>
          <p:cNvPr id="10" name="Picture Placeholder 2"/>
          <p:cNvSpPr>
            <a:spLocks noGrp="1"/>
          </p:cNvSpPr>
          <p:nvPr>
            <p:ph type="pic" sz="quarter" idx="12"/>
          </p:nvPr>
        </p:nvSpPr>
        <p:spPr>
          <a:xfrm>
            <a:off x="0" y="-2"/>
            <a:ext cx="12192000" cy="3200400"/>
          </a:xfrm>
          <a:pattFill prst="pct10">
            <a:fgClr>
              <a:schemeClr val="accent1"/>
            </a:fgClr>
            <a:bgClr>
              <a:schemeClr val="bg1"/>
            </a:bgClr>
          </a:pattFill>
        </p:spPr>
        <p:txBody>
          <a:bodyPr tIns="1600200"/>
          <a:lstStyle>
            <a:lvl1pPr marL="0" indent="0" algn="ctr">
              <a:buNone/>
              <a:defRPr sz="1200"/>
            </a:lvl1pPr>
          </a:lstStyle>
          <a:p>
            <a:pPr lvl="0"/>
            <a:r>
              <a:rPr lang="en-US" noProof="0" dirty="0"/>
              <a:t>Click icon to add picture</a:t>
            </a:r>
          </a:p>
        </p:txBody>
      </p:sp>
      <p:sp>
        <p:nvSpPr>
          <p:cNvPr id="5" name="Text Placeholder 4"/>
          <p:cNvSpPr>
            <a:spLocks noGrp="1"/>
          </p:cNvSpPr>
          <p:nvPr>
            <p:ph type="body" sz="quarter" idx="13"/>
          </p:nvPr>
        </p:nvSpPr>
        <p:spPr>
          <a:xfrm>
            <a:off x="609600" y="4663439"/>
            <a:ext cx="1600200" cy="2019154"/>
          </a:xfrm>
        </p:spPr>
        <p:txBody>
          <a:bodyPr/>
          <a:lstStyle>
            <a:lvl1pPr marL="0" indent="0" algn="ctr">
              <a:buNone/>
              <a:defRPr sz="3200" b="1">
                <a:solidFill>
                  <a:schemeClr val="accent4"/>
                </a:solidFill>
              </a:defRPr>
            </a:lvl1pPr>
          </a:lstStyle>
          <a:p>
            <a:pPr lvl="0"/>
            <a:r>
              <a:rPr lang="en-US"/>
              <a:t>Edit Master text styles</a:t>
            </a:r>
          </a:p>
        </p:txBody>
      </p:sp>
      <p:sp>
        <p:nvSpPr>
          <p:cNvPr id="19" name="Text Placeholder 4"/>
          <p:cNvSpPr>
            <a:spLocks noGrp="1"/>
          </p:cNvSpPr>
          <p:nvPr>
            <p:ph type="body" sz="quarter" idx="14"/>
          </p:nvPr>
        </p:nvSpPr>
        <p:spPr>
          <a:xfrm>
            <a:off x="609600" y="3417424"/>
            <a:ext cx="1600200" cy="1140867"/>
          </a:xfrm>
        </p:spPr>
        <p:txBody>
          <a:bodyPr anchor="ctr"/>
          <a:lstStyle>
            <a:lvl1pPr marL="0" indent="0" algn="ctr">
              <a:buNone/>
              <a:defRPr sz="1200" b="1">
                <a:solidFill>
                  <a:schemeClr val="tx1"/>
                </a:solidFill>
              </a:defRPr>
            </a:lvl1pPr>
          </a:lstStyle>
          <a:p>
            <a:pPr lvl="0"/>
            <a:r>
              <a:rPr lang="en-US"/>
              <a:t>Edit Master text styles</a:t>
            </a:r>
          </a:p>
        </p:txBody>
      </p:sp>
      <p:sp>
        <p:nvSpPr>
          <p:cNvPr id="8" name="Text Placeholder 7"/>
          <p:cNvSpPr>
            <a:spLocks noGrp="1"/>
          </p:cNvSpPr>
          <p:nvPr>
            <p:ph type="body" sz="quarter" idx="23"/>
          </p:nvPr>
        </p:nvSpPr>
        <p:spPr>
          <a:xfrm>
            <a:off x="0" y="1828800"/>
            <a:ext cx="12192000" cy="1371600"/>
          </a:xfrm>
          <a:solidFill>
            <a:schemeClr val="tx2">
              <a:alpha val="75000"/>
            </a:schemeClr>
          </a:solidFill>
        </p:spPr>
        <p:txBody>
          <a:bodyPr lIns="914400" tIns="0" rIns="914400" anchor="ctr"/>
          <a:lstStyle>
            <a:lvl1pPr marL="0" indent="0" algn="ctr">
              <a:lnSpc>
                <a:spcPct val="100000"/>
              </a:lnSpc>
              <a:buNone/>
              <a:defRPr sz="4000">
                <a:solidFill>
                  <a:schemeClr val="bg1"/>
                </a:solidFill>
              </a:defRPr>
            </a:lvl1pPr>
          </a:lstStyle>
          <a:p>
            <a:pPr lvl="0"/>
            <a:r>
              <a:rPr lang="en-US"/>
              <a:t>Edit Master text styles</a:t>
            </a:r>
          </a:p>
        </p:txBody>
      </p:sp>
      <p:sp>
        <p:nvSpPr>
          <p:cNvPr id="55" name="Text Placeholder 4"/>
          <p:cNvSpPr>
            <a:spLocks noGrp="1"/>
          </p:cNvSpPr>
          <p:nvPr>
            <p:ph type="body" sz="quarter" idx="24"/>
          </p:nvPr>
        </p:nvSpPr>
        <p:spPr>
          <a:xfrm>
            <a:off x="2520618" y="4663439"/>
            <a:ext cx="1600200" cy="2019147"/>
          </a:xfrm>
        </p:spPr>
        <p:txBody>
          <a:bodyPr/>
          <a:lstStyle>
            <a:lvl1pPr marL="0" indent="0" algn="ctr">
              <a:buNone/>
              <a:defRPr sz="3200" b="1">
                <a:solidFill>
                  <a:schemeClr val="accent4"/>
                </a:solidFill>
              </a:defRPr>
            </a:lvl1pPr>
          </a:lstStyle>
          <a:p>
            <a:pPr lvl="0"/>
            <a:r>
              <a:rPr lang="en-US"/>
              <a:t>Edit Master text styles</a:t>
            </a:r>
          </a:p>
        </p:txBody>
      </p:sp>
      <p:sp>
        <p:nvSpPr>
          <p:cNvPr id="56" name="Text Placeholder 4"/>
          <p:cNvSpPr>
            <a:spLocks noGrp="1"/>
          </p:cNvSpPr>
          <p:nvPr>
            <p:ph type="body" sz="quarter" idx="25"/>
          </p:nvPr>
        </p:nvSpPr>
        <p:spPr>
          <a:xfrm>
            <a:off x="2520618" y="3417424"/>
            <a:ext cx="1600200" cy="1140867"/>
          </a:xfrm>
        </p:spPr>
        <p:txBody>
          <a:bodyPr anchor="ctr"/>
          <a:lstStyle>
            <a:lvl1pPr marL="0" indent="0" algn="ctr">
              <a:buNone/>
              <a:defRPr sz="1200" b="1">
                <a:solidFill>
                  <a:schemeClr val="tx1"/>
                </a:solidFill>
              </a:defRPr>
            </a:lvl1pPr>
          </a:lstStyle>
          <a:p>
            <a:pPr lvl="0"/>
            <a:r>
              <a:rPr lang="en-US"/>
              <a:t>Edit Master text styles</a:t>
            </a:r>
          </a:p>
        </p:txBody>
      </p:sp>
      <p:sp>
        <p:nvSpPr>
          <p:cNvPr id="58" name="Text Placeholder 4"/>
          <p:cNvSpPr>
            <a:spLocks noGrp="1"/>
          </p:cNvSpPr>
          <p:nvPr>
            <p:ph type="body" sz="quarter" idx="26"/>
          </p:nvPr>
        </p:nvSpPr>
        <p:spPr>
          <a:xfrm>
            <a:off x="4431636" y="4663439"/>
            <a:ext cx="1600200" cy="2019142"/>
          </a:xfrm>
        </p:spPr>
        <p:txBody>
          <a:bodyPr/>
          <a:lstStyle>
            <a:lvl1pPr marL="0" indent="0" algn="ctr">
              <a:buNone/>
              <a:defRPr sz="3200" b="1">
                <a:solidFill>
                  <a:schemeClr val="accent4"/>
                </a:solidFill>
              </a:defRPr>
            </a:lvl1pPr>
          </a:lstStyle>
          <a:p>
            <a:pPr lvl="0"/>
            <a:r>
              <a:rPr lang="en-US"/>
              <a:t>Edit Master text styles</a:t>
            </a:r>
          </a:p>
        </p:txBody>
      </p:sp>
      <p:sp>
        <p:nvSpPr>
          <p:cNvPr id="59" name="Text Placeholder 4"/>
          <p:cNvSpPr>
            <a:spLocks noGrp="1"/>
          </p:cNvSpPr>
          <p:nvPr>
            <p:ph type="body" sz="quarter" idx="27"/>
          </p:nvPr>
        </p:nvSpPr>
        <p:spPr>
          <a:xfrm>
            <a:off x="4431636" y="3417424"/>
            <a:ext cx="1600200" cy="1140867"/>
          </a:xfrm>
        </p:spPr>
        <p:txBody>
          <a:bodyPr anchor="ctr"/>
          <a:lstStyle>
            <a:lvl1pPr marL="0" indent="0" algn="ctr">
              <a:buNone/>
              <a:defRPr sz="1200" b="1">
                <a:solidFill>
                  <a:schemeClr val="tx1"/>
                </a:solidFill>
              </a:defRPr>
            </a:lvl1pPr>
          </a:lstStyle>
          <a:p>
            <a:pPr lvl="0"/>
            <a:r>
              <a:rPr lang="en-US"/>
              <a:t>Edit Master text styles</a:t>
            </a:r>
          </a:p>
        </p:txBody>
      </p:sp>
      <p:sp>
        <p:nvSpPr>
          <p:cNvPr id="61" name="Text Placeholder 4"/>
          <p:cNvSpPr>
            <a:spLocks noGrp="1"/>
          </p:cNvSpPr>
          <p:nvPr>
            <p:ph type="body" sz="quarter" idx="28"/>
          </p:nvPr>
        </p:nvSpPr>
        <p:spPr>
          <a:xfrm>
            <a:off x="6342654" y="4663439"/>
            <a:ext cx="1600200" cy="2025562"/>
          </a:xfrm>
        </p:spPr>
        <p:txBody>
          <a:bodyPr/>
          <a:lstStyle>
            <a:lvl1pPr marL="0" indent="0" algn="ctr">
              <a:buNone/>
              <a:defRPr sz="3200" b="1">
                <a:solidFill>
                  <a:schemeClr val="accent4"/>
                </a:solidFill>
              </a:defRPr>
            </a:lvl1pPr>
          </a:lstStyle>
          <a:p>
            <a:pPr lvl="0"/>
            <a:r>
              <a:rPr lang="en-US"/>
              <a:t>Edit Master text styles</a:t>
            </a:r>
          </a:p>
        </p:txBody>
      </p:sp>
      <p:sp>
        <p:nvSpPr>
          <p:cNvPr id="62" name="Text Placeholder 4"/>
          <p:cNvSpPr>
            <a:spLocks noGrp="1"/>
          </p:cNvSpPr>
          <p:nvPr>
            <p:ph type="body" sz="quarter" idx="29"/>
          </p:nvPr>
        </p:nvSpPr>
        <p:spPr>
          <a:xfrm>
            <a:off x="6342654" y="3417424"/>
            <a:ext cx="1600200" cy="1140867"/>
          </a:xfrm>
        </p:spPr>
        <p:txBody>
          <a:bodyPr anchor="ctr"/>
          <a:lstStyle>
            <a:lvl1pPr marL="0" indent="0" algn="ctr">
              <a:buNone/>
              <a:defRPr sz="1200" b="1">
                <a:solidFill>
                  <a:schemeClr val="tx1"/>
                </a:solidFill>
              </a:defRPr>
            </a:lvl1pPr>
          </a:lstStyle>
          <a:p>
            <a:pPr lvl="0"/>
            <a:r>
              <a:rPr lang="en-US"/>
              <a:t>Edit Master text styles</a:t>
            </a:r>
          </a:p>
        </p:txBody>
      </p:sp>
      <p:sp>
        <p:nvSpPr>
          <p:cNvPr id="64" name="Text Placeholder 4"/>
          <p:cNvSpPr>
            <a:spLocks noGrp="1"/>
          </p:cNvSpPr>
          <p:nvPr>
            <p:ph type="body" sz="quarter" idx="30"/>
          </p:nvPr>
        </p:nvSpPr>
        <p:spPr>
          <a:xfrm>
            <a:off x="8253672" y="4665572"/>
            <a:ext cx="1600200" cy="2017005"/>
          </a:xfrm>
        </p:spPr>
        <p:txBody>
          <a:bodyPr/>
          <a:lstStyle>
            <a:lvl1pPr marL="0" indent="0" algn="ctr">
              <a:buNone/>
              <a:defRPr sz="3200" b="1">
                <a:solidFill>
                  <a:schemeClr val="accent4"/>
                </a:solidFill>
              </a:defRPr>
            </a:lvl1pPr>
          </a:lstStyle>
          <a:p>
            <a:pPr lvl="0"/>
            <a:r>
              <a:rPr lang="en-US"/>
              <a:t>Edit Master text styles</a:t>
            </a:r>
          </a:p>
        </p:txBody>
      </p:sp>
      <p:sp>
        <p:nvSpPr>
          <p:cNvPr id="65" name="Text Placeholder 4"/>
          <p:cNvSpPr>
            <a:spLocks noGrp="1"/>
          </p:cNvSpPr>
          <p:nvPr>
            <p:ph type="body" sz="quarter" idx="31"/>
          </p:nvPr>
        </p:nvSpPr>
        <p:spPr>
          <a:xfrm>
            <a:off x="8253672" y="3419557"/>
            <a:ext cx="1600200" cy="1140867"/>
          </a:xfrm>
        </p:spPr>
        <p:txBody>
          <a:bodyPr anchor="ctr"/>
          <a:lstStyle>
            <a:lvl1pPr marL="0" indent="0" algn="ctr">
              <a:buNone/>
              <a:defRPr sz="1200" b="1">
                <a:solidFill>
                  <a:schemeClr val="tx1"/>
                </a:solidFill>
              </a:defRPr>
            </a:lvl1pPr>
          </a:lstStyle>
          <a:p>
            <a:pPr lvl="0"/>
            <a:r>
              <a:rPr lang="en-US"/>
              <a:t>Edit Master text styles</a:t>
            </a:r>
          </a:p>
        </p:txBody>
      </p:sp>
      <p:sp>
        <p:nvSpPr>
          <p:cNvPr id="67" name="Text Placeholder 4"/>
          <p:cNvSpPr>
            <a:spLocks noGrp="1"/>
          </p:cNvSpPr>
          <p:nvPr>
            <p:ph type="body" sz="quarter" idx="32"/>
          </p:nvPr>
        </p:nvSpPr>
        <p:spPr>
          <a:xfrm>
            <a:off x="10164690" y="4663440"/>
            <a:ext cx="1600200" cy="2017002"/>
          </a:xfrm>
        </p:spPr>
        <p:txBody>
          <a:bodyPr/>
          <a:lstStyle>
            <a:lvl1pPr marL="0" indent="0" algn="ctr">
              <a:buNone/>
              <a:defRPr sz="3200" b="1">
                <a:solidFill>
                  <a:schemeClr val="accent4"/>
                </a:solidFill>
              </a:defRPr>
            </a:lvl1pPr>
          </a:lstStyle>
          <a:p>
            <a:pPr lvl="0"/>
            <a:r>
              <a:rPr lang="en-US"/>
              <a:t>Edit Master text styles</a:t>
            </a:r>
          </a:p>
        </p:txBody>
      </p:sp>
      <p:sp>
        <p:nvSpPr>
          <p:cNvPr id="68" name="Text Placeholder 4"/>
          <p:cNvSpPr>
            <a:spLocks noGrp="1"/>
          </p:cNvSpPr>
          <p:nvPr>
            <p:ph type="body" sz="quarter" idx="33"/>
          </p:nvPr>
        </p:nvSpPr>
        <p:spPr>
          <a:xfrm>
            <a:off x="10164690" y="3417424"/>
            <a:ext cx="1600200" cy="1140867"/>
          </a:xfrm>
        </p:spPr>
        <p:txBody>
          <a:bodyPr anchor="ctr"/>
          <a:lstStyle>
            <a:lvl1pPr marL="0" indent="0" algn="ctr">
              <a:buNone/>
              <a:defRPr sz="1200" b="1">
                <a:solidFill>
                  <a:schemeClr val="tx1"/>
                </a:solidFill>
              </a:defRPr>
            </a:lvl1pPr>
          </a:lstStyle>
          <a:p>
            <a:pPr lvl="0"/>
            <a:r>
              <a:rPr lang="en-US"/>
              <a:t>Edit Master text styles</a:t>
            </a:r>
          </a:p>
        </p:txBody>
      </p:sp>
      <p:sp>
        <p:nvSpPr>
          <p:cNvPr id="28" name="Slide Number Placeholder 4">
            <a:extLst>
              <a:ext uri="{FF2B5EF4-FFF2-40B4-BE49-F238E27FC236}">
                <a16:creationId xmlns:a16="http://schemas.microsoft.com/office/drawing/2014/main" id="{2A2E3C9B-57B4-490C-8C4A-F218AF799D11}"/>
              </a:ext>
            </a:extLst>
          </p:cNvPr>
          <p:cNvSpPr>
            <a:spLocks noGrp="1"/>
          </p:cNvSpPr>
          <p:nvPr>
            <p:ph type="sldNum" sz="quarter" idx="36"/>
          </p:nvPr>
        </p:nvSpPr>
        <p:spPr>
          <a:xfrm>
            <a:off x="1588" y="6096000"/>
            <a:ext cx="508000" cy="381000"/>
          </a:xfrm>
        </p:spPr>
        <p:txBody>
          <a:bodyPr/>
          <a:lstStyle>
            <a:lvl1pPr>
              <a:defRPr/>
            </a:lvl1pPr>
          </a:lstStyle>
          <a:p>
            <a:pPr>
              <a:defRPr/>
            </a:pPr>
            <a:fld id="{6FAF3252-CAC3-47DE-803D-64C464DD8356}" type="slidenum">
              <a:rPr lang="en-US"/>
              <a:pPr>
                <a:defRPr/>
              </a:pPr>
              <a:t>‹#›</a:t>
            </a:fld>
            <a:endParaRPr lang="en-US" dirty="0"/>
          </a:p>
        </p:txBody>
      </p:sp>
    </p:spTree>
    <p:extLst>
      <p:ext uri="{BB962C8B-B14F-4D97-AF65-F5344CB8AC3E}">
        <p14:creationId xmlns:p14="http://schemas.microsoft.com/office/powerpoint/2010/main" val="30235790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ontent_Blank">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91939C33-FAF3-45B6-B81F-7FF30AF63C96}"/>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 name="Slide Number Placeholder 4">
            <a:extLst>
              <a:ext uri="{FF2B5EF4-FFF2-40B4-BE49-F238E27FC236}">
                <a16:creationId xmlns:a16="http://schemas.microsoft.com/office/drawing/2014/main" id="{D8DF5401-0984-4736-B72D-6A7FCA894B36}"/>
              </a:ext>
            </a:extLst>
          </p:cNvPr>
          <p:cNvSpPr>
            <a:spLocks noGrp="1"/>
          </p:cNvSpPr>
          <p:nvPr>
            <p:ph type="sldNum" sz="quarter" idx="10"/>
          </p:nvPr>
        </p:nvSpPr>
        <p:spPr>
          <a:xfrm>
            <a:off x="1588" y="6096000"/>
            <a:ext cx="508000" cy="381000"/>
          </a:xfrm>
        </p:spPr>
        <p:txBody>
          <a:bodyPr/>
          <a:lstStyle>
            <a:lvl1pPr>
              <a:defRPr/>
            </a:lvl1pPr>
          </a:lstStyle>
          <a:p>
            <a:pPr>
              <a:defRPr/>
            </a:pPr>
            <a:fld id="{C172A008-134C-4A02-9B07-6A6E85BEF738}" type="slidenum">
              <a:rPr lang="en-US"/>
              <a:pPr>
                <a:defRPr/>
              </a:pPr>
              <a:t>‹#›</a:t>
            </a:fld>
            <a:endParaRPr lang="en-US"/>
          </a:p>
        </p:txBody>
      </p:sp>
      <p:sp>
        <p:nvSpPr>
          <p:cNvPr id="7" name="Text Placeholder 2">
            <a:extLst>
              <a:ext uri="{FF2B5EF4-FFF2-40B4-BE49-F238E27FC236}">
                <a16:creationId xmlns:a16="http://schemas.microsoft.com/office/drawing/2014/main" id="{0D52DA54-B2FC-5940-958C-A437F14B0938}"/>
              </a:ext>
            </a:extLst>
          </p:cNvPr>
          <p:cNvSpPr>
            <a:spLocks noGrp="1"/>
          </p:cNvSpPr>
          <p:nvPr>
            <p:ph type="body" sz="quarter" idx="32" hasCustomPrompt="1"/>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Click to edit</a:t>
            </a:r>
          </a:p>
        </p:txBody>
      </p:sp>
      <p:cxnSp>
        <p:nvCxnSpPr>
          <p:cNvPr id="8" name="Straight Connector 7">
            <a:extLst>
              <a:ext uri="{FF2B5EF4-FFF2-40B4-BE49-F238E27FC236}">
                <a16:creationId xmlns:a16="http://schemas.microsoft.com/office/drawing/2014/main" id="{4346D774-577B-6D42-A11C-B5FF5E8D0157}"/>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 name="Picture 5">
            <a:extLst>
              <a:ext uri="{FF2B5EF4-FFF2-40B4-BE49-F238E27FC236}">
                <a16:creationId xmlns:a16="http://schemas.microsoft.com/office/drawing/2014/main" id="{55843CD4-BD1E-C51F-91E9-02BDA1B764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867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49F3D9-EEBA-4907-9A63-F3102B6F5FDD}"/>
              </a:ext>
            </a:extLst>
          </p:cNvPr>
          <p:cNvPicPr>
            <a:picLocks noChangeAspect="1"/>
          </p:cNvPicPr>
          <p:nvPr userDrawn="1"/>
        </p:nvPicPr>
        <p:blipFill>
          <a:blip r:embed="rId2">
            <a:extLst>
              <a:ext uri="{28A0092B-C50C-407E-A947-70E740481C1C}">
                <a14:useLocalDpi xmlns:a14="http://schemas.microsoft.com/office/drawing/2010/main" val="0"/>
              </a:ext>
            </a:extLst>
          </a:blip>
          <a:srcRect t="26372" b="14291"/>
          <a:stretch>
            <a:fillRect/>
          </a:stretch>
        </p:blipFill>
        <p:spPr bwMode="auto">
          <a:xfrm>
            <a:off x="0" y="0"/>
            <a:ext cx="769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DDCE5510-E7AE-487F-842C-72A2FF27E889}"/>
              </a:ext>
            </a:extLst>
          </p:cNvPr>
          <p:cNvSpPr/>
          <p:nvPr userDrawn="1"/>
        </p:nvSpPr>
        <p:spPr>
          <a:xfrm>
            <a:off x="6400800" y="0"/>
            <a:ext cx="5807075" cy="6867525"/>
          </a:xfrm>
          <a:custGeom>
            <a:avLst/>
            <a:gdLst>
              <a:gd name="connsiteX0" fmla="*/ 0 w 4419600"/>
              <a:gd name="connsiteY0" fmla="*/ 0 h 6858000"/>
              <a:gd name="connsiteX1" fmla="*/ 4419600 w 4419600"/>
              <a:gd name="connsiteY1" fmla="*/ 0 h 6858000"/>
              <a:gd name="connsiteX2" fmla="*/ 4419600 w 4419600"/>
              <a:gd name="connsiteY2" fmla="*/ 6858000 h 6858000"/>
              <a:gd name="connsiteX3" fmla="*/ 0 w 4419600"/>
              <a:gd name="connsiteY3" fmla="*/ 6858000 h 6858000"/>
              <a:gd name="connsiteX4" fmla="*/ 0 w 4419600"/>
              <a:gd name="connsiteY4" fmla="*/ 0 h 6858000"/>
              <a:gd name="connsiteX0" fmla="*/ 1142198 w 5561798"/>
              <a:gd name="connsiteY0" fmla="*/ 0 h 6858000"/>
              <a:gd name="connsiteX1" fmla="*/ 5561798 w 5561798"/>
              <a:gd name="connsiteY1" fmla="*/ 0 h 6858000"/>
              <a:gd name="connsiteX2" fmla="*/ 5561798 w 5561798"/>
              <a:gd name="connsiteY2" fmla="*/ 6858000 h 6858000"/>
              <a:gd name="connsiteX3" fmla="*/ 1142198 w 5561798"/>
              <a:gd name="connsiteY3" fmla="*/ 6858000 h 6858000"/>
              <a:gd name="connsiteX4" fmla="*/ 1142198 w 5561798"/>
              <a:gd name="connsiteY4" fmla="*/ 0 h 6858000"/>
              <a:gd name="connsiteX0" fmla="*/ 1384656 w 5804256"/>
              <a:gd name="connsiteY0" fmla="*/ 0 h 6858000"/>
              <a:gd name="connsiteX1" fmla="*/ 5804256 w 5804256"/>
              <a:gd name="connsiteY1" fmla="*/ 0 h 6858000"/>
              <a:gd name="connsiteX2" fmla="*/ 5804256 w 5804256"/>
              <a:gd name="connsiteY2" fmla="*/ 6858000 h 6858000"/>
              <a:gd name="connsiteX3" fmla="*/ 1384656 w 5804256"/>
              <a:gd name="connsiteY3" fmla="*/ 6858000 h 6858000"/>
              <a:gd name="connsiteX4" fmla="*/ 1384656 w 5804256"/>
              <a:gd name="connsiteY4" fmla="*/ 0 h 6858000"/>
              <a:gd name="connsiteX0" fmla="*/ 1015376 w 5434976"/>
              <a:gd name="connsiteY0" fmla="*/ 0 h 6858000"/>
              <a:gd name="connsiteX1" fmla="*/ 5434976 w 5434976"/>
              <a:gd name="connsiteY1" fmla="*/ 0 h 6858000"/>
              <a:gd name="connsiteX2" fmla="*/ 5434976 w 5434976"/>
              <a:gd name="connsiteY2" fmla="*/ 6858000 h 6858000"/>
              <a:gd name="connsiteX3" fmla="*/ 1015376 w 5434976"/>
              <a:gd name="connsiteY3" fmla="*/ 6858000 h 6858000"/>
              <a:gd name="connsiteX4" fmla="*/ 1015376 w 5434976"/>
              <a:gd name="connsiteY4" fmla="*/ 0 h 6858000"/>
              <a:gd name="connsiteX0" fmla="*/ 1165645 w 5585245"/>
              <a:gd name="connsiteY0" fmla="*/ 0 h 6858000"/>
              <a:gd name="connsiteX1" fmla="*/ 5585245 w 5585245"/>
              <a:gd name="connsiteY1" fmla="*/ 0 h 6858000"/>
              <a:gd name="connsiteX2" fmla="*/ 5585245 w 5585245"/>
              <a:gd name="connsiteY2" fmla="*/ 6858000 h 6858000"/>
              <a:gd name="connsiteX3" fmla="*/ 1165645 w 5585245"/>
              <a:gd name="connsiteY3" fmla="*/ 6858000 h 6858000"/>
              <a:gd name="connsiteX4" fmla="*/ 1165645 w 5585245"/>
              <a:gd name="connsiteY4" fmla="*/ 0 h 6858000"/>
              <a:gd name="connsiteX0" fmla="*/ 1187641 w 5607241"/>
              <a:gd name="connsiteY0" fmla="*/ 0 h 6858000"/>
              <a:gd name="connsiteX1" fmla="*/ 5607241 w 5607241"/>
              <a:gd name="connsiteY1" fmla="*/ 0 h 6858000"/>
              <a:gd name="connsiteX2" fmla="*/ 5607241 w 5607241"/>
              <a:gd name="connsiteY2" fmla="*/ 6858000 h 6858000"/>
              <a:gd name="connsiteX3" fmla="*/ 1129890 w 5607241"/>
              <a:gd name="connsiteY3" fmla="*/ 6858000 h 6858000"/>
              <a:gd name="connsiteX4" fmla="*/ 1187641 w 5607241"/>
              <a:gd name="connsiteY4" fmla="*/ 0 h 6858000"/>
              <a:gd name="connsiteX0" fmla="*/ 1264672 w 5684272"/>
              <a:gd name="connsiteY0" fmla="*/ 0 h 6858000"/>
              <a:gd name="connsiteX1" fmla="*/ 5684272 w 5684272"/>
              <a:gd name="connsiteY1" fmla="*/ 0 h 6858000"/>
              <a:gd name="connsiteX2" fmla="*/ 5684272 w 5684272"/>
              <a:gd name="connsiteY2" fmla="*/ 6858000 h 6858000"/>
              <a:gd name="connsiteX3" fmla="*/ 1206921 w 5684272"/>
              <a:gd name="connsiteY3" fmla="*/ 6858000 h 6858000"/>
              <a:gd name="connsiteX4" fmla="*/ 1264672 w 5684272"/>
              <a:gd name="connsiteY4" fmla="*/ 0 h 6858000"/>
              <a:gd name="connsiteX0" fmla="*/ 1268634 w 5688234"/>
              <a:gd name="connsiteY0" fmla="*/ 0 h 6858000"/>
              <a:gd name="connsiteX1" fmla="*/ 5688234 w 5688234"/>
              <a:gd name="connsiteY1" fmla="*/ 0 h 6858000"/>
              <a:gd name="connsiteX2" fmla="*/ 5688234 w 5688234"/>
              <a:gd name="connsiteY2" fmla="*/ 6858000 h 6858000"/>
              <a:gd name="connsiteX3" fmla="*/ 1210883 w 5688234"/>
              <a:gd name="connsiteY3" fmla="*/ 6858000 h 6858000"/>
              <a:gd name="connsiteX4" fmla="*/ 1268634 w 5688234"/>
              <a:gd name="connsiteY4" fmla="*/ 0 h 6858000"/>
              <a:gd name="connsiteX0" fmla="*/ 1256691 w 5705166"/>
              <a:gd name="connsiteY0" fmla="*/ 9626 h 6858000"/>
              <a:gd name="connsiteX1" fmla="*/ 5705166 w 5705166"/>
              <a:gd name="connsiteY1" fmla="*/ 0 h 6858000"/>
              <a:gd name="connsiteX2" fmla="*/ 5705166 w 5705166"/>
              <a:gd name="connsiteY2" fmla="*/ 6858000 h 6858000"/>
              <a:gd name="connsiteX3" fmla="*/ 1227815 w 5705166"/>
              <a:gd name="connsiteY3" fmla="*/ 6858000 h 6858000"/>
              <a:gd name="connsiteX4" fmla="*/ 1256691 w 5705166"/>
              <a:gd name="connsiteY4" fmla="*/ 9626 h 6858000"/>
              <a:gd name="connsiteX0" fmla="*/ 1240778 w 5689253"/>
              <a:gd name="connsiteY0" fmla="*/ 9626 h 6858000"/>
              <a:gd name="connsiteX1" fmla="*/ 5689253 w 5689253"/>
              <a:gd name="connsiteY1" fmla="*/ 0 h 6858000"/>
              <a:gd name="connsiteX2" fmla="*/ 5689253 w 5689253"/>
              <a:gd name="connsiteY2" fmla="*/ 6858000 h 6858000"/>
              <a:gd name="connsiteX3" fmla="*/ 1211902 w 5689253"/>
              <a:gd name="connsiteY3" fmla="*/ 6858000 h 6858000"/>
              <a:gd name="connsiteX4" fmla="*/ 1240778 w 5689253"/>
              <a:gd name="connsiteY4" fmla="*/ 9626 h 6858000"/>
              <a:gd name="connsiteX0" fmla="*/ 1248777 w 5678002"/>
              <a:gd name="connsiteY0" fmla="*/ 9626 h 6858000"/>
              <a:gd name="connsiteX1" fmla="*/ 5678002 w 5678002"/>
              <a:gd name="connsiteY1" fmla="*/ 0 h 6858000"/>
              <a:gd name="connsiteX2" fmla="*/ 5678002 w 5678002"/>
              <a:gd name="connsiteY2" fmla="*/ 6858000 h 6858000"/>
              <a:gd name="connsiteX3" fmla="*/ 1200651 w 5678002"/>
              <a:gd name="connsiteY3" fmla="*/ 6858000 h 6858000"/>
              <a:gd name="connsiteX4" fmla="*/ 1248777 w 5678002"/>
              <a:gd name="connsiteY4" fmla="*/ 9626 h 6858000"/>
              <a:gd name="connsiteX0" fmla="*/ 1244768 w 5673993"/>
              <a:gd name="connsiteY0" fmla="*/ 9626 h 6867626"/>
              <a:gd name="connsiteX1" fmla="*/ 5673993 w 5673993"/>
              <a:gd name="connsiteY1" fmla="*/ 0 h 6867626"/>
              <a:gd name="connsiteX2" fmla="*/ 5673993 w 5673993"/>
              <a:gd name="connsiteY2" fmla="*/ 6858000 h 6867626"/>
              <a:gd name="connsiteX3" fmla="*/ 1206267 w 5673993"/>
              <a:gd name="connsiteY3" fmla="*/ 6867626 h 6867626"/>
              <a:gd name="connsiteX4" fmla="*/ 1244768 w 5673993"/>
              <a:gd name="connsiteY4" fmla="*/ 9626 h 6867626"/>
              <a:gd name="connsiteX0" fmla="*/ 1236807 w 5666032"/>
              <a:gd name="connsiteY0" fmla="*/ 9626 h 6877252"/>
              <a:gd name="connsiteX1" fmla="*/ 5666032 w 5666032"/>
              <a:gd name="connsiteY1" fmla="*/ 0 h 6877252"/>
              <a:gd name="connsiteX2" fmla="*/ 5666032 w 5666032"/>
              <a:gd name="connsiteY2" fmla="*/ 6858000 h 6877252"/>
              <a:gd name="connsiteX3" fmla="*/ 1217556 w 5666032"/>
              <a:gd name="connsiteY3" fmla="*/ 6877252 h 6877252"/>
              <a:gd name="connsiteX4" fmla="*/ 1236807 w 5666032"/>
              <a:gd name="connsiteY4" fmla="*/ 9626 h 6877252"/>
              <a:gd name="connsiteX0" fmla="*/ 1248776 w 5678001"/>
              <a:gd name="connsiteY0" fmla="*/ 9626 h 6886904"/>
              <a:gd name="connsiteX1" fmla="*/ 5678001 w 5678001"/>
              <a:gd name="connsiteY1" fmla="*/ 0 h 6886904"/>
              <a:gd name="connsiteX2" fmla="*/ 5678001 w 5678001"/>
              <a:gd name="connsiteY2" fmla="*/ 6858000 h 6886904"/>
              <a:gd name="connsiteX3" fmla="*/ 1200650 w 5678001"/>
              <a:gd name="connsiteY3" fmla="*/ 6886904 h 6886904"/>
              <a:gd name="connsiteX4" fmla="*/ 1248776 w 5678001"/>
              <a:gd name="connsiteY4" fmla="*/ 9626 h 6886904"/>
              <a:gd name="connsiteX0" fmla="*/ 1256854 w 5686079"/>
              <a:gd name="connsiteY0" fmla="*/ 9626 h 6877252"/>
              <a:gd name="connsiteX1" fmla="*/ 5686079 w 5686079"/>
              <a:gd name="connsiteY1" fmla="*/ 0 h 6877252"/>
              <a:gd name="connsiteX2" fmla="*/ 5686079 w 5686079"/>
              <a:gd name="connsiteY2" fmla="*/ 6858000 h 6877252"/>
              <a:gd name="connsiteX3" fmla="*/ 1189477 w 5686079"/>
              <a:gd name="connsiteY3" fmla="*/ 6877252 h 6877252"/>
              <a:gd name="connsiteX4" fmla="*/ 1256854 w 5686079"/>
              <a:gd name="connsiteY4" fmla="*/ 9626 h 6877252"/>
              <a:gd name="connsiteX0" fmla="*/ 1256854 w 5686079"/>
              <a:gd name="connsiteY0" fmla="*/ 9626 h 6877305"/>
              <a:gd name="connsiteX1" fmla="*/ 5686079 w 5686079"/>
              <a:gd name="connsiteY1" fmla="*/ 0 h 6877305"/>
              <a:gd name="connsiteX2" fmla="*/ 5686079 w 5686079"/>
              <a:gd name="connsiteY2" fmla="*/ 6877305 h 6877305"/>
              <a:gd name="connsiteX3" fmla="*/ 1189477 w 5686079"/>
              <a:gd name="connsiteY3" fmla="*/ 6877252 h 6877305"/>
              <a:gd name="connsiteX4" fmla="*/ 1256854 w 5686079"/>
              <a:gd name="connsiteY4" fmla="*/ 9626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0777 w 5708503"/>
              <a:gd name="connsiteY0" fmla="*/ 0 h 6877331"/>
              <a:gd name="connsiteX1" fmla="*/ 5708503 w 5708503"/>
              <a:gd name="connsiteY1" fmla="*/ 26 h 6877331"/>
              <a:gd name="connsiteX2" fmla="*/ 5708503 w 5708503"/>
              <a:gd name="connsiteY2" fmla="*/ 6877331 h 6877331"/>
              <a:gd name="connsiteX3" fmla="*/ 1211901 w 5708503"/>
              <a:gd name="connsiteY3" fmla="*/ 6877278 h 6877331"/>
              <a:gd name="connsiteX4" fmla="*/ 1240777 w 5708503"/>
              <a:gd name="connsiteY4" fmla="*/ 0 h 6877331"/>
              <a:gd name="connsiteX0" fmla="*/ 1240777 w 5718128"/>
              <a:gd name="connsiteY0" fmla="*/ 0 h 6877331"/>
              <a:gd name="connsiteX1" fmla="*/ 5718128 w 5718128"/>
              <a:gd name="connsiteY1" fmla="*/ 9679 h 6877331"/>
              <a:gd name="connsiteX2" fmla="*/ 5708503 w 5718128"/>
              <a:gd name="connsiteY2" fmla="*/ 6877331 h 6877331"/>
              <a:gd name="connsiteX3" fmla="*/ 1211901 w 5718128"/>
              <a:gd name="connsiteY3" fmla="*/ 6877278 h 6877331"/>
              <a:gd name="connsiteX4" fmla="*/ 1240777 w 5718128"/>
              <a:gd name="connsiteY4" fmla="*/ 0 h 6877331"/>
              <a:gd name="connsiteX0" fmla="*/ 1240777 w 5728180"/>
              <a:gd name="connsiteY0" fmla="*/ 0 h 6877331"/>
              <a:gd name="connsiteX1" fmla="*/ 5718128 w 5728180"/>
              <a:gd name="connsiteY1" fmla="*/ 9679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19331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9678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7 w 5728180"/>
              <a:gd name="connsiteY1" fmla="*/ 25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37378"/>
              <a:gd name="connsiteY0" fmla="*/ 0 h 6877331"/>
              <a:gd name="connsiteX1" fmla="*/ 5737378 w 5737378"/>
              <a:gd name="connsiteY1" fmla="*/ 9677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77331"/>
              <a:gd name="connsiteX1" fmla="*/ 5737378 w 5737378"/>
              <a:gd name="connsiteY1" fmla="*/ 24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86984"/>
              <a:gd name="connsiteX1" fmla="*/ 5737378 w 5737378"/>
              <a:gd name="connsiteY1" fmla="*/ 24 h 6886984"/>
              <a:gd name="connsiteX2" fmla="*/ 5727754 w 5737378"/>
              <a:gd name="connsiteY2" fmla="*/ 6886984 h 6886984"/>
              <a:gd name="connsiteX3" fmla="*/ 1211901 w 5737378"/>
              <a:gd name="connsiteY3" fmla="*/ 6877278 h 6886984"/>
              <a:gd name="connsiteX4" fmla="*/ 1240777 w 5737378"/>
              <a:gd name="connsiteY4" fmla="*/ 0 h 6886984"/>
              <a:gd name="connsiteX0" fmla="*/ 1240777 w 5771244"/>
              <a:gd name="connsiteY0" fmla="*/ 0 h 6886984"/>
              <a:gd name="connsiteX1" fmla="*/ 5771244 w 5771244"/>
              <a:gd name="connsiteY1" fmla="*/ 24 h 6886984"/>
              <a:gd name="connsiteX2" fmla="*/ 5727754 w 5771244"/>
              <a:gd name="connsiteY2" fmla="*/ 6886984 h 6886984"/>
              <a:gd name="connsiteX3" fmla="*/ 1211901 w 5771244"/>
              <a:gd name="connsiteY3" fmla="*/ 6877278 h 6886984"/>
              <a:gd name="connsiteX4" fmla="*/ 1240777 w 5771244"/>
              <a:gd name="connsiteY4" fmla="*/ 0 h 6886984"/>
              <a:gd name="connsiteX0" fmla="*/ 1240777 w 5795487"/>
              <a:gd name="connsiteY0" fmla="*/ 0 h 6898321"/>
              <a:gd name="connsiteX1" fmla="*/ 5771244 w 5795487"/>
              <a:gd name="connsiteY1" fmla="*/ 24 h 6898321"/>
              <a:gd name="connsiteX2" fmla="*/ 5795487 w 5795487"/>
              <a:gd name="connsiteY2" fmla="*/ 6898321 h 6898321"/>
              <a:gd name="connsiteX3" fmla="*/ 1211901 w 5795487"/>
              <a:gd name="connsiteY3" fmla="*/ 6877278 h 6898321"/>
              <a:gd name="connsiteX4" fmla="*/ 1240777 w 5795487"/>
              <a:gd name="connsiteY4" fmla="*/ 0 h 6898321"/>
              <a:gd name="connsiteX0" fmla="*/ 1240777 w 5771244"/>
              <a:gd name="connsiteY0" fmla="*/ 0 h 6886985"/>
              <a:gd name="connsiteX1" fmla="*/ 5771244 w 5771244"/>
              <a:gd name="connsiteY1" fmla="*/ 24 h 6886985"/>
              <a:gd name="connsiteX2" fmla="*/ 5761620 w 5771244"/>
              <a:gd name="connsiteY2" fmla="*/ 6886985 h 6886985"/>
              <a:gd name="connsiteX3" fmla="*/ 1211901 w 5771244"/>
              <a:gd name="connsiteY3" fmla="*/ 6877278 h 6886985"/>
              <a:gd name="connsiteX4" fmla="*/ 1240777 w 5771244"/>
              <a:gd name="connsiteY4" fmla="*/ 0 h 6886985"/>
              <a:gd name="connsiteX0" fmla="*/ 1240777 w 5784198"/>
              <a:gd name="connsiteY0" fmla="*/ 0 h 6886985"/>
              <a:gd name="connsiteX1" fmla="*/ 5771244 w 5784198"/>
              <a:gd name="connsiteY1" fmla="*/ 24 h 6886985"/>
              <a:gd name="connsiteX2" fmla="*/ 5784198 w 5784198"/>
              <a:gd name="connsiteY2" fmla="*/ 6886985 h 6886985"/>
              <a:gd name="connsiteX3" fmla="*/ 1211901 w 5784198"/>
              <a:gd name="connsiteY3" fmla="*/ 6877278 h 6886985"/>
              <a:gd name="connsiteX4" fmla="*/ 1240777 w 5784198"/>
              <a:gd name="connsiteY4" fmla="*/ 0 h 6886985"/>
              <a:gd name="connsiteX0" fmla="*/ 1240777 w 5787119"/>
              <a:gd name="connsiteY0" fmla="*/ 0 h 6886985"/>
              <a:gd name="connsiteX1" fmla="*/ 5787119 w 5787119"/>
              <a:gd name="connsiteY1" fmla="*/ 24 h 6886985"/>
              <a:gd name="connsiteX2" fmla="*/ 5784198 w 5787119"/>
              <a:gd name="connsiteY2" fmla="*/ 6886985 h 6886985"/>
              <a:gd name="connsiteX3" fmla="*/ 1211901 w 5787119"/>
              <a:gd name="connsiteY3" fmla="*/ 6877278 h 6886985"/>
              <a:gd name="connsiteX4" fmla="*/ 1240777 w 5787119"/>
              <a:gd name="connsiteY4" fmla="*/ 0 h 6886985"/>
              <a:gd name="connsiteX0" fmla="*/ 1240777 w 5793800"/>
              <a:gd name="connsiteY0" fmla="*/ 0 h 6886985"/>
              <a:gd name="connsiteX1" fmla="*/ 5787119 w 5793800"/>
              <a:gd name="connsiteY1" fmla="*/ 24 h 6886985"/>
              <a:gd name="connsiteX2" fmla="*/ 5793723 w 5793800"/>
              <a:gd name="connsiteY2" fmla="*/ 6886985 h 6886985"/>
              <a:gd name="connsiteX3" fmla="*/ 1211901 w 5793800"/>
              <a:gd name="connsiteY3" fmla="*/ 6877278 h 6886985"/>
              <a:gd name="connsiteX4" fmla="*/ 1240777 w 5793800"/>
              <a:gd name="connsiteY4" fmla="*/ 0 h 6886985"/>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666" h="6880608">
                <a:moveTo>
                  <a:pt x="1240777" y="0"/>
                </a:moveTo>
                <a:lnTo>
                  <a:pt x="5787119" y="24"/>
                </a:lnTo>
                <a:cubicBezTo>
                  <a:pt x="5786145" y="2295678"/>
                  <a:pt x="5791522" y="4584954"/>
                  <a:pt x="5790548" y="6880608"/>
                </a:cubicBezTo>
                <a:lnTo>
                  <a:pt x="1211901" y="6877278"/>
                </a:lnTo>
                <a:cubicBezTo>
                  <a:pt x="18368" y="5496053"/>
                  <a:pt x="-790155" y="2391879"/>
                  <a:pt x="1240777" y="0"/>
                </a:cubicBezTo>
                <a:close/>
              </a:path>
            </a:pathLst>
          </a:custGeom>
          <a:gradFill>
            <a:gsLst>
              <a:gs pos="0">
                <a:schemeClr val="tx2"/>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5">
            <a:extLst>
              <a:ext uri="{FF2B5EF4-FFF2-40B4-BE49-F238E27FC236}">
                <a16:creationId xmlns:a16="http://schemas.microsoft.com/office/drawing/2014/main" id="{1F70336D-FFD2-4B68-A24C-EA8DABFC58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50150" y="1752600"/>
            <a:ext cx="96837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1">
            <a:extLst>
              <a:ext uri="{FF2B5EF4-FFF2-40B4-BE49-F238E27FC236}">
                <a16:creationId xmlns:a16="http://schemas.microsoft.com/office/drawing/2014/main" id="{CB791818-65CA-458D-AE04-070878F82055}"/>
              </a:ext>
            </a:extLst>
          </p:cNvPr>
          <p:cNvSpPr txBox="1">
            <a:spLocks/>
          </p:cNvSpPr>
          <p:nvPr userDrawn="1"/>
        </p:nvSpPr>
        <p:spPr bwMode="auto">
          <a:xfrm>
            <a:off x="685800" y="5943600"/>
            <a:ext cx="11506200" cy="457200"/>
          </a:xfrm>
          <a:prstGeom prst="rect">
            <a:avLst/>
          </a:prstGeom>
          <a:solidFill>
            <a:schemeClr val="accent3"/>
          </a:solidFill>
          <a:ln w="9525">
            <a:noFill/>
            <a:miter lim="800000"/>
            <a:headEnd/>
            <a:tailEnd/>
          </a:ln>
          <a:effectLst/>
        </p:spPr>
        <p:txBody>
          <a:bodyPr lIns="137160" tIns="0" rIns="0" anchor="ctr"/>
          <a:lstStyle>
            <a:lvl1pPr marL="342900" indent="-342900" algn="l" rtl="0" fontAlgn="base">
              <a:spcBef>
                <a:spcPct val="20000"/>
              </a:spcBef>
              <a:spcAft>
                <a:spcPct val="0"/>
              </a:spcAft>
              <a:buClr>
                <a:schemeClr val="tx2"/>
              </a:buClr>
              <a:buFont typeface="Wingdings" charset="2"/>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2"/>
              </a:buClr>
              <a:buFont typeface="Wingdings" charset="2"/>
              <a:buChar char="§"/>
              <a:defRPr sz="2000">
                <a:solidFill>
                  <a:schemeClr val="tx1"/>
                </a:solidFill>
                <a:latin typeface="+mn-lt"/>
              </a:defRPr>
            </a:lvl2pPr>
            <a:lvl3pPr marL="1143000" indent="-228600" algn="l" rtl="0" fontAlgn="base">
              <a:spcBef>
                <a:spcPct val="20000"/>
              </a:spcBef>
              <a:spcAft>
                <a:spcPct val="0"/>
              </a:spcAft>
              <a:buClr>
                <a:schemeClr val="tx2"/>
              </a:buClr>
              <a:buFont typeface="Wingdings" charset="2"/>
              <a:buChar char="§"/>
              <a:defRPr sz="2000">
                <a:solidFill>
                  <a:schemeClr val="tx1"/>
                </a:solidFill>
                <a:latin typeface="+mn-lt"/>
              </a:defRPr>
            </a:lvl3pPr>
            <a:lvl4pPr marL="1600200" indent="-228600" algn="l" rtl="0" fontAlgn="base">
              <a:spcBef>
                <a:spcPct val="20000"/>
              </a:spcBef>
              <a:spcAft>
                <a:spcPct val="0"/>
              </a:spcAft>
              <a:buClr>
                <a:schemeClr val="tx2"/>
              </a:buClr>
              <a:buFont typeface="Wingdings" charset="2"/>
              <a:buChar char="§"/>
              <a:defRPr sz="1400">
                <a:solidFill>
                  <a:schemeClr val="tx1"/>
                </a:solidFill>
                <a:latin typeface="+mn-lt"/>
              </a:defRPr>
            </a:lvl4pPr>
            <a:lvl5pPr marL="2057400" indent="-228600" algn="l" rtl="0" fontAlgn="base">
              <a:spcBef>
                <a:spcPct val="20000"/>
              </a:spcBef>
              <a:spcAft>
                <a:spcPct val="0"/>
              </a:spcAft>
              <a:buClr>
                <a:schemeClr val="tx2"/>
              </a:buClr>
              <a:buFont typeface="Wingdings"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eaLnBrk="1" hangingPunct="1">
              <a:buFont typeface="Wingdings" charset="2"/>
              <a:buNone/>
              <a:defRPr/>
            </a:pPr>
            <a:r>
              <a:rPr lang="en-US" sz="1200" kern="0">
                <a:solidFill>
                  <a:schemeClr val="bg1"/>
                </a:solidFill>
              </a:rPr>
              <a:t>Click to edit text</a:t>
            </a:r>
          </a:p>
        </p:txBody>
      </p:sp>
      <p:sp>
        <p:nvSpPr>
          <p:cNvPr id="9" name="Rectangle 3"/>
          <p:cNvSpPr>
            <a:spLocks noGrp="1" noChangeArrowheads="1"/>
          </p:cNvSpPr>
          <p:nvPr>
            <p:ph type="subTitle" idx="1"/>
          </p:nvPr>
        </p:nvSpPr>
        <p:spPr>
          <a:xfrm>
            <a:off x="7467601" y="4800600"/>
            <a:ext cx="4263220" cy="914400"/>
          </a:xfrm>
        </p:spPr>
        <p:txBody>
          <a:bodyPr/>
          <a:lstStyle>
            <a:lvl1pPr marL="0" indent="0">
              <a:lnSpc>
                <a:spcPct val="150000"/>
              </a:lnSpc>
              <a:buFont typeface="Wingdings" charset="2"/>
              <a:buNone/>
              <a:defRPr sz="1200" b="0">
                <a:solidFill>
                  <a:schemeClr val="bg1"/>
                </a:solidFill>
              </a:defRPr>
            </a:lvl1pPr>
          </a:lstStyle>
          <a:p>
            <a:r>
              <a:rPr lang="en-US"/>
              <a:t>Click to edit Master subtitle style</a:t>
            </a:r>
          </a:p>
        </p:txBody>
      </p:sp>
      <p:sp>
        <p:nvSpPr>
          <p:cNvPr id="12" name="Rectangle 2"/>
          <p:cNvSpPr>
            <a:spLocks noGrp="1" noChangeArrowheads="1"/>
          </p:cNvSpPr>
          <p:nvPr>
            <p:ph type="ctrTitle"/>
          </p:nvPr>
        </p:nvSpPr>
        <p:spPr>
          <a:xfrm>
            <a:off x="7471581" y="2286000"/>
            <a:ext cx="4263219" cy="2286000"/>
          </a:xfrm>
          <a:prstGeom prst="rect">
            <a:avLst/>
          </a:prstGeom>
        </p:spPr>
        <p:txBody>
          <a:bodyPr lIns="91440" tIns="45720" rIns="91440" bIns="45720" anchor="t" anchorCtr="0"/>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431455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E30074-6EA6-49A9-9E45-CA4D5BA34C6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a:extLst>
              <a:ext uri="{FF2B5EF4-FFF2-40B4-BE49-F238E27FC236}">
                <a16:creationId xmlns:a16="http://schemas.microsoft.com/office/drawing/2014/main" id="{5D05602C-6353-44A0-B83D-E0815B08C4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 y="17526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E049A07C-1F63-4DCB-8A66-C70CC25F70FD}"/>
              </a:ext>
            </a:extLst>
          </p:cNvPr>
          <p:cNvSpPr/>
          <p:nvPr userDrawn="1"/>
        </p:nvSpPr>
        <p:spPr>
          <a:xfrm>
            <a:off x="6400800" y="0"/>
            <a:ext cx="5791200" cy="6851650"/>
          </a:xfrm>
          <a:custGeom>
            <a:avLst/>
            <a:gdLst>
              <a:gd name="connsiteX0" fmla="*/ 0 w 4419600"/>
              <a:gd name="connsiteY0" fmla="*/ 0 h 6858000"/>
              <a:gd name="connsiteX1" fmla="*/ 4419600 w 4419600"/>
              <a:gd name="connsiteY1" fmla="*/ 0 h 6858000"/>
              <a:gd name="connsiteX2" fmla="*/ 4419600 w 4419600"/>
              <a:gd name="connsiteY2" fmla="*/ 6858000 h 6858000"/>
              <a:gd name="connsiteX3" fmla="*/ 0 w 4419600"/>
              <a:gd name="connsiteY3" fmla="*/ 6858000 h 6858000"/>
              <a:gd name="connsiteX4" fmla="*/ 0 w 4419600"/>
              <a:gd name="connsiteY4" fmla="*/ 0 h 6858000"/>
              <a:gd name="connsiteX0" fmla="*/ 1142198 w 5561798"/>
              <a:gd name="connsiteY0" fmla="*/ 0 h 6858000"/>
              <a:gd name="connsiteX1" fmla="*/ 5561798 w 5561798"/>
              <a:gd name="connsiteY1" fmla="*/ 0 h 6858000"/>
              <a:gd name="connsiteX2" fmla="*/ 5561798 w 5561798"/>
              <a:gd name="connsiteY2" fmla="*/ 6858000 h 6858000"/>
              <a:gd name="connsiteX3" fmla="*/ 1142198 w 5561798"/>
              <a:gd name="connsiteY3" fmla="*/ 6858000 h 6858000"/>
              <a:gd name="connsiteX4" fmla="*/ 1142198 w 5561798"/>
              <a:gd name="connsiteY4" fmla="*/ 0 h 6858000"/>
              <a:gd name="connsiteX0" fmla="*/ 1384656 w 5804256"/>
              <a:gd name="connsiteY0" fmla="*/ 0 h 6858000"/>
              <a:gd name="connsiteX1" fmla="*/ 5804256 w 5804256"/>
              <a:gd name="connsiteY1" fmla="*/ 0 h 6858000"/>
              <a:gd name="connsiteX2" fmla="*/ 5804256 w 5804256"/>
              <a:gd name="connsiteY2" fmla="*/ 6858000 h 6858000"/>
              <a:gd name="connsiteX3" fmla="*/ 1384656 w 5804256"/>
              <a:gd name="connsiteY3" fmla="*/ 6858000 h 6858000"/>
              <a:gd name="connsiteX4" fmla="*/ 1384656 w 5804256"/>
              <a:gd name="connsiteY4" fmla="*/ 0 h 6858000"/>
              <a:gd name="connsiteX0" fmla="*/ 1015376 w 5434976"/>
              <a:gd name="connsiteY0" fmla="*/ 0 h 6858000"/>
              <a:gd name="connsiteX1" fmla="*/ 5434976 w 5434976"/>
              <a:gd name="connsiteY1" fmla="*/ 0 h 6858000"/>
              <a:gd name="connsiteX2" fmla="*/ 5434976 w 5434976"/>
              <a:gd name="connsiteY2" fmla="*/ 6858000 h 6858000"/>
              <a:gd name="connsiteX3" fmla="*/ 1015376 w 5434976"/>
              <a:gd name="connsiteY3" fmla="*/ 6858000 h 6858000"/>
              <a:gd name="connsiteX4" fmla="*/ 1015376 w 5434976"/>
              <a:gd name="connsiteY4" fmla="*/ 0 h 6858000"/>
              <a:gd name="connsiteX0" fmla="*/ 1165645 w 5585245"/>
              <a:gd name="connsiteY0" fmla="*/ 0 h 6858000"/>
              <a:gd name="connsiteX1" fmla="*/ 5585245 w 5585245"/>
              <a:gd name="connsiteY1" fmla="*/ 0 h 6858000"/>
              <a:gd name="connsiteX2" fmla="*/ 5585245 w 5585245"/>
              <a:gd name="connsiteY2" fmla="*/ 6858000 h 6858000"/>
              <a:gd name="connsiteX3" fmla="*/ 1165645 w 5585245"/>
              <a:gd name="connsiteY3" fmla="*/ 6858000 h 6858000"/>
              <a:gd name="connsiteX4" fmla="*/ 1165645 w 5585245"/>
              <a:gd name="connsiteY4" fmla="*/ 0 h 6858000"/>
              <a:gd name="connsiteX0" fmla="*/ 1187641 w 5607241"/>
              <a:gd name="connsiteY0" fmla="*/ 0 h 6858000"/>
              <a:gd name="connsiteX1" fmla="*/ 5607241 w 5607241"/>
              <a:gd name="connsiteY1" fmla="*/ 0 h 6858000"/>
              <a:gd name="connsiteX2" fmla="*/ 5607241 w 5607241"/>
              <a:gd name="connsiteY2" fmla="*/ 6858000 h 6858000"/>
              <a:gd name="connsiteX3" fmla="*/ 1129890 w 5607241"/>
              <a:gd name="connsiteY3" fmla="*/ 6858000 h 6858000"/>
              <a:gd name="connsiteX4" fmla="*/ 1187641 w 5607241"/>
              <a:gd name="connsiteY4" fmla="*/ 0 h 6858000"/>
              <a:gd name="connsiteX0" fmla="*/ 1264672 w 5684272"/>
              <a:gd name="connsiteY0" fmla="*/ 0 h 6858000"/>
              <a:gd name="connsiteX1" fmla="*/ 5684272 w 5684272"/>
              <a:gd name="connsiteY1" fmla="*/ 0 h 6858000"/>
              <a:gd name="connsiteX2" fmla="*/ 5684272 w 5684272"/>
              <a:gd name="connsiteY2" fmla="*/ 6858000 h 6858000"/>
              <a:gd name="connsiteX3" fmla="*/ 1206921 w 5684272"/>
              <a:gd name="connsiteY3" fmla="*/ 6858000 h 6858000"/>
              <a:gd name="connsiteX4" fmla="*/ 1264672 w 5684272"/>
              <a:gd name="connsiteY4" fmla="*/ 0 h 6858000"/>
              <a:gd name="connsiteX0" fmla="*/ 1268634 w 5688234"/>
              <a:gd name="connsiteY0" fmla="*/ 0 h 6858000"/>
              <a:gd name="connsiteX1" fmla="*/ 5688234 w 5688234"/>
              <a:gd name="connsiteY1" fmla="*/ 0 h 6858000"/>
              <a:gd name="connsiteX2" fmla="*/ 5688234 w 5688234"/>
              <a:gd name="connsiteY2" fmla="*/ 6858000 h 6858000"/>
              <a:gd name="connsiteX3" fmla="*/ 1210883 w 5688234"/>
              <a:gd name="connsiteY3" fmla="*/ 6858000 h 6858000"/>
              <a:gd name="connsiteX4" fmla="*/ 1268634 w 5688234"/>
              <a:gd name="connsiteY4" fmla="*/ 0 h 6858000"/>
              <a:gd name="connsiteX0" fmla="*/ 1256691 w 5705166"/>
              <a:gd name="connsiteY0" fmla="*/ 9626 h 6858000"/>
              <a:gd name="connsiteX1" fmla="*/ 5705166 w 5705166"/>
              <a:gd name="connsiteY1" fmla="*/ 0 h 6858000"/>
              <a:gd name="connsiteX2" fmla="*/ 5705166 w 5705166"/>
              <a:gd name="connsiteY2" fmla="*/ 6858000 h 6858000"/>
              <a:gd name="connsiteX3" fmla="*/ 1227815 w 5705166"/>
              <a:gd name="connsiteY3" fmla="*/ 6858000 h 6858000"/>
              <a:gd name="connsiteX4" fmla="*/ 1256691 w 5705166"/>
              <a:gd name="connsiteY4" fmla="*/ 9626 h 6858000"/>
              <a:gd name="connsiteX0" fmla="*/ 1240778 w 5689253"/>
              <a:gd name="connsiteY0" fmla="*/ 9626 h 6858000"/>
              <a:gd name="connsiteX1" fmla="*/ 5689253 w 5689253"/>
              <a:gd name="connsiteY1" fmla="*/ 0 h 6858000"/>
              <a:gd name="connsiteX2" fmla="*/ 5689253 w 5689253"/>
              <a:gd name="connsiteY2" fmla="*/ 6858000 h 6858000"/>
              <a:gd name="connsiteX3" fmla="*/ 1211902 w 5689253"/>
              <a:gd name="connsiteY3" fmla="*/ 6858000 h 6858000"/>
              <a:gd name="connsiteX4" fmla="*/ 1240778 w 5689253"/>
              <a:gd name="connsiteY4" fmla="*/ 9626 h 6858000"/>
              <a:gd name="connsiteX0" fmla="*/ 1248777 w 5678002"/>
              <a:gd name="connsiteY0" fmla="*/ 9626 h 6858000"/>
              <a:gd name="connsiteX1" fmla="*/ 5678002 w 5678002"/>
              <a:gd name="connsiteY1" fmla="*/ 0 h 6858000"/>
              <a:gd name="connsiteX2" fmla="*/ 5678002 w 5678002"/>
              <a:gd name="connsiteY2" fmla="*/ 6858000 h 6858000"/>
              <a:gd name="connsiteX3" fmla="*/ 1200651 w 5678002"/>
              <a:gd name="connsiteY3" fmla="*/ 6858000 h 6858000"/>
              <a:gd name="connsiteX4" fmla="*/ 1248777 w 5678002"/>
              <a:gd name="connsiteY4" fmla="*/ 9626 h 6858000"/>
              <a:gd name="connsiteX0" fmla="*/ 1244768 w 5673993"/>
              <a:gd name="connsiteY0" fmla="*/ 9626 h 6867626"/>
              <a:gd name="connsiteX1" fmla="*/ 5673993 w 5673993"/>
              <a:gd name="connsiteY1" fmla="*/ 0 h 6867626"/>
              <a:gd name="connsiteX2" fmla="*/ 5673993 w 5673993"/>
              <a:gd name="connsiteY2" fmla="*/ 6858000 h 6867626"/>
              <a:gd name="connsiteX3" fmla="*/ 1206267 w 5673993"/>
              <a:gd name="connsiteY3" fmla="*/ 6867626 h 6867626"/>
              <a:gd name="connsiteX4" fmla="*/ 1244768 w 5673993"/>
              <a:gd name="connsiteY4" fmla="*/ 9626 h 6867626"/>
              <a:gd name="connsiteX0" fmla="*/ 1236807 w 5666032"/>
              <a:gd name="connsiteY0" fmla="*/ 9626 h 6877252"/>
              <a:gd name="connsiteX1" fmla="*/ 5666032 w 5666032"/>
              <a:gd name="connsiteY1" fmla="*/ 0 h 6877252"/>
              <a:gd name="connsiteX2" fmla="*/ 5666032 w 5666032"/>
              <a:gd name="connsiteY2" fmla="*/ 6858000 h 6877252"/>
              <a:gd name="connsiteX3" fmla="*/ 1217556 w 5666032"/>
              <a:gd name="connsiteY3" fmla="*/ 6877252 h 6877252"/>
              <a:gd name="connsiteX4" fmla="*/ 1236807 w 5666032"/>
              <a:gd name="connsiteY4" fmla="*/ 9626 h 6877252"/>
              <a:gd name="connsiteX0" fmla="*/ 1248776 w 5678001"/>
              <a:gd name="connsiteY0" fmla="*/ 9626 h 6886904"/>
              <a:gd name="connsiteX1" fmla="*/ 5678001 w 5678001"/>
              <a:gd name="connsiteY1" fmla="*/ 0 h 6886904"/>
              <a:gd name="connsiteX2" fmla="*/ 5678001 w 5678001"/>
              <a:gd name="connsiteY2" fmla="*/ 6858000 h 6886904"/>
              <a:gd name="connsiteX3" fmla="*/ 1200650 w 5678001"/>
              <a:gd name="connsiteY3" fmla="*/ 6886904 h 6886904"/>
              <a:gd name="connsiteX4" fmla="*/ 1248776 w 5678001"/>
              <a:gd name="connsiteY4" fmla="*/ 9626 h 6886904"/>
              <a:gd name="connsiteX0" fmla="*/ 1256854 w 5686079"/>
              <a:gd name="connsiteY0" fmla="*/ 9626 h 6877252"/>
              <a:gd name="connsiteX1" fmla="*/ 5686079 w 5686079"/>
              <a:gd name="connsiteY1" fmla="*/ 0 h 6877252"/>
              <a:gd name="connsiteX2" fmla="*/ 5686079 w 5686079"/>
              <a:gd name="connsiteY2" fmla="*/ 6858000 h 6877252"/>
              <a:gd name="connsiteX3" fmla="*/ 1189477 w 5686079"/>
              <a:gd name="connsiteY3" fmla="*/ 6877252 h 6877252"/>
              <a:gd name="connsiteX4" fmla="*/ 1256854 w 5686079"/>
              <a:gd name="connsiteY4" fmla="*/ 9626 h 6877252"/>
              <a:gd name="connsiteX0" fmla="*/ 1256854 w 5686079"/>
              <a:gd name="connsiteY0" fmla="*/ 9626 h 6877305"/>
              <a:gd name="connsiteX1" fmla="*/ 5686079 w 5686079"/>
              <a:gd name="connsiteY1" fmla="*/ 0 h 6877305"/>
              <a:gd name="connsiteX2" fmla="*/ 5686079 w 5686079"/>
              <a:gd name="connsiteY2" fmla="*/ 6877305 h 6877305"/>
              <a:gd name="connsiteX3" fmla="*/ 1189477 w 5686079"/>
              <a:gd name="connsiteY3" fmla="*/ 6877252 h 6877305"/>
              <a:gd name="connsiteX4" fmla="*/ 1256854 w 5686079"/>
              <a:gd name="connsiteY4" fmla="*/ 9626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0777 w 5708503"/>
              <a:gd name="connsiteY0" fmla="*/ 0 h 6877331"/>
              <a:gd name="connsiteX1" fmla="*/ 5708503 w 5708503"/>
              <a:gd name="connsiteY1" fmla="*/ 26 h 6877331"/>
              <a:gd name="connsiteX2" fmla="*/ 5708503 w 5708503"/>
              <a:gd name="connsiteY2" fmla="*/ 6877331 h 6877331"/>
              <a:gd name="connsiteX3" fmla="*/ 1211901 w 5708503"/>
              <a:gd name="connsiteY3" fmla="*/ 6877278 h 6877331"/>
              <a:gd name="connsiteX4" fmla="*/ 1240777 w 5708503"/>
              <a:gd name="connsiteY4" fmla="*/ 0 h 6877331"/>
              <a:gd name="connsiteX0" fmla="*/ 1240777 w 5718128"/>
              <a:gd name="connsiteY0" fmla="*/ 0 h 6877331"/>
              <a:gd name="connsiteX1" fmla="*/ 5718128 w 5718128"/>
              <a:gd name="connsiteY1" fmla="*/ 9679 h 6877331"/>
              <a:gd name="connsiteX2" fmla="*/ 5708503 w 5718128"/>
              <a:gd name="connsiteY2" fmla="*/ 6877331 h 6877331"/>
              <a:gd name="connsiteX3" fmla="*/ 1211901 w 5718128"/>
              <a:gd name="connsiteY3" fmla="*/ 6877278 h 6877331"/>
              <a:gd name="connsiteX4" fmla="*/ 1240777 w 5718128"/>
              <a:gd name="connsiteY4" fmla="*/ 0 h 6877331"/>
              <a:gd name="connsiteX0" fmla="*/ 1240777 w 5728180"/>
              <a:gd name="connsiteY0" fmla="*/ 0 h 6877331"/>
              <a:gd name="connsiteX1" fmla="*/ 5718128 w 5728180"/>
              <a:gd name="connsiteY1" fmla="*/ 9679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19331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9678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7 w 5728180"/>
              <a:gd name="connsiteY1" fmla="*/ 25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37378"/>
              <a:gd name="connsiteY0" fmla="*/ 0 h 6877331"/>
              <a:gd name="connsiteX1" fmla="*/ 5737378 w 5737378"/>
              <a:gd name="connsiteY1" fmla="*/ 9677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77331"/>
              <a:gd name="connsiteX1" fmla="*/ 5737378 w 5737378"/>
              <a:gd name="connsiteY1" fmla="*/ 24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86984"/>
              <a:gd name="connsiteX1" fmla="*/ 5737378 w 5737378"/>
              <a:gd name="connsiteY1" fmla="*/ 24 h 6886984"/>
              <a:gd name="connsiteX2" fmla="*/ 5727754 w 5737378"/>
              <a:gd name="connsiteY2" fmla="*/ 6886984 h 6886984"/>
              <a:gd name="connsiteX3" fmla="*/ 1211901 w 5737378"/>
              <a:gd name="connsiteY3" fmla="*/ 6877278 h 6886984"/>
              <a:gd name="connsiteX4" fmla="*/ 1240777 w 5737378"/>
              <a:gd name="connsiteY4" fmla="*/ 0 h 6886984"/>
              <a:gd name="connsiteX0" fmla="*/ 1240777 w 5771244"/>
              <a:gd name="connsiteY0" fmla="*/ 0 h 6886984"/>
              <a:gd name="connsiteX1" fmla="*/ 5771244 w 5771244"/>
              <a:gd name="connsiteY1" fmla="*/ 24 h 6886984"/>
              <a:gd name="connsiteX2" fmla="*/ 5727754 w 5771244"/>
              <a:gd name="connsiteY2" fmla="*/ 6886984 h 6886984"/>
              <a:gd name="connsiteX3" fmla="*/ 1211901 w 5771244"/>
              <a:gd name="connsiteY3" fmla="*/ 6877278 h 6886984"/>
              <a:gd name="connsiteX4" fmla="*/ 1240777 w 5771244"/>
              <a:gd name="connsiteY4" fmla="*/ 0 h 6886984"/>
              <a:gd name="connsiteX0" fmla="*/ 1240777 w 5795487"/>
              <a:gd name="connsiteY0" fmla="*/ 0 h 6898321"/>
              <a:gd name="connsiteX1" fmla="*/ 5771244 w 5795487"/>
              <a:gd name="connsiteY1" fmla="*/ 24 h 6898321"/>
              <a:gd name="connsiteX2" fmla="*/ 5795487 w 5795487"/>
              <a:gd name="connsiteY2" fmla="*/ 6898321 h 6898321"/>
              <a:gd name="connsiteX3" fmla="*/ 1211901 w 5795487"/>
              <a:gd name="connsiteY3" fmla="*/ 6877278 h 6898321"/>
              <a:gd name="connsiteX4" fmla="*/ 1240777 w 5795487"/>
              <a:gd name="connsiteY4" fmla="*/ 0 h 6898321"/>
              <a:gd name="connsiteX0" fmla="*/ 1240777 w 5771244"/>
              <a:gd name="connsiteY0" fmla="*/ 0 h 6886985"/>
              <a:gd name="connsiteX1" fmla="*/ 5771244 w 5771244"/>
              <a:gd name="connsiteY1" fmla="*/ 24 h 6886985"/>
              <a:gd name="connsiteX2" fmla="*/ 5761620 w 5771244"/>
              <a:gd name="connsiteY2" fmla="*/ 6886985 h 6886985"/>
              <a:gd name="connsiteX3" fmla="*/ 1211901 w 5771244"/>
              <a:gd name="connsiteY3" fmla="*/ 6877278 h 6886985"/>
              <a:gd name="connsiteX4" fmla="*/ 1240777 w 5771244"/>
              <a:gd name="connsiteY4" fmla="*/ 0 h 6886985"/>
              <a:gd name="connsiteX0" fmla="*/ 1240777 w 5784198"/>
              <a:gd name="connsiteY0" fmla="*/ 0 h 6886985"/>
              <a:gd name="connsiteX1" fmla="*/ 5771244 w 5784198"/>
              <a:gd name="connsiteY1" fmla="*/ 24 h 6886985"/>
              <a:gd name="connsiteX2" fmla="*/ 5784198 w 5784198"/>
              <a:gd name="connsiteY2" fmla="*/ 6886985 h 6886985"/>
              <a:gd name="connsiteX3" fmla="*/ 1211901 w 5784198"/>
              <a:gd name="connsiteY3" fmla="*/ 6877278 h 6886985"/>
              <a:gd name="connsiteX4" fmla="*/ 1240777 w 5784198"/>
              <a:gd name="connsiteY4" fmla="*/ 0 h 6886985"/>
              <a:gd name="connsiteX0" fmla="*/ 1240777 w 5787119"/>
              <a:gd name="connsiteY0" fmla="*/ 0 h 6886985"/>
              <a:gd name="connsiteX1" fmla="*/ 5787119 w 5787119"/>
              <a:gd name="connsiteY1" fmla="*/ 24 h 6886985"/>
              <a:gd name="connsiteX2" fmla="*/ 5784198 w 5787119"/>
              <a:gd name="connsiteY2" fmla="*/ 6886985 h 6886985"/>
              <a:gd name="connsiteX3" fmla="*/ 1211901 w 5787119"/>
              <a:gd name="connsiteY3" fmla="*/ 6877278 h 6886985"/>
              <a:gd name="connsiteX4" fmla="*/ 1240777 w 5787119"/>
              <a:gd name="connsiteY4" fmla="*/ 0 h 6886985"/>
              <a:gd name="connsiteX0" fmla="*/ 1240777 w 5793800"/>
              <a:gd name="connsiteY0" fmla="*/ 0 h 6886985"/>
              <a:gd name="connsiteX1" fmla="*/ 5787119 w 5793800"/>
              <a:gd name="connsiteY1" fmla="*/ 24 h 6886985"/>
              <a:gd name="connsiteX2" fmla="*/ 5793723 w 5793800"/>
              <a:gd name="connsiteY2" fmla="*/ 6886985 h 6886985"/>
              <a:gd name="connsiteX3" fmla="*/ 1211901 w 5793800"/>
              <a:gd name="connsiteY3" fmla="*/ 6877278 h 6886985"/>
              <a:gd name="connsiteX4" fmla="*/ 1240777 w 5793800"/>
              <a:gd name="connsiteY4" fmla="*/ 0 h 6886985"/>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666" h="6880608">
                <a:moveTo>
                  <a:pt x="1240777" y="0"/>
                </a:moveTo>
                <a:lnTo>
                  <a:pt x="5787119" y="24"/>
                </a:lnTo>
                <a:cubicBezTo>
                  <a:pt x="5786145" y="2295678"/>
                  <a:pt x="5791522" y="4584954"/>
                  <a:pt x="5790548" y="6880608"/>
                </a:cubicBezTo>
                <a:lnTo>
                  <a:pt x="1211901" y="6877278"/>
                </a:lnTo>
                <a:cubicBezTo>
                  <a:pt x="18368" y="5496053"/>
                  <a:pt x="-790155" y="2391879"/>
                  <a:pt x="12407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3"/>
          <p:cNvSpPr>
            <a:spLocks noGrp="1" noChangeArrowheads="1"/>
          </p:cNvSpPr>
          <p:nvPr>
            <p:ph type="subTitle" idx="1"/>
          </p:nvPr>
        </p:nvSpPr>
        <p:spPr>
          <a:xfrm>
            <a:off x="603504" y="4800600"/>
            <a:ext cx="5263896" cy="914400"/>
          </a:xfrm>
        </p:spPr>
        <p:txBody>
          <a:bodyPr/>
          <a:lstStyle>
            <a:lvl1pPr marL="0" indent="0">
              <a:lnSpc>
                <a:spcPct val="150000"/>
              </a:lnSpc>
              <a:buFont typeface="Wingdings" charset="2"/>
              <a:buNone/>
              <a:defRPr sz="1200" b="0">
                <a:solidFill>
                  <a:schemeClr val="bg1"/>
                </a:solidFill>
              </a:defRPr>
            </a:lvl1pPr>
          </a:lstStyle>
          <a:p>
            <a:r>
              <a:rPr lang="en-US"/>
              <a:t>Click to edit Master subtitle style</a:t>
            </a:r>
          </a:p>
        </p:txBody>
      </p:sp>
      <p:sp>
        <p:nvSpPr>
          <p:cNvPr id="12" name="Rectangle 2"/>
          <p:cNvSpPr>
            <a:spLocks noGrp="1" noChangeArrowheads="1"/>
          </p:cNvSpPr>
          <p:nvPr>
            <p:ph type="ctrTitle"/>
          </p:nvPr>
        </p:nvSpPr>
        <p:spPr>
          <a:xfrm>
            <a:off x="607485" y="2286000"/>
            <a:ext cx="5259915" cy="2286000"/>
          </a:xfrm>
          <a:prstGeom prst="rect">
            <a:avLst/>
          </a:prstGeom>
        </p:spPr>
        <p:txBody>
          <a:bodyPr lIns="91440" tIns="45720" rIns="91440" bIns="45720" anchor="t" anchorCtr="0"/>
          <a:lstStyle>
            <a:lvl1pPr algn="l">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8660906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B2CB4E7-CB03-4543-AAB1-161F359F18C0}"/>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pic>
        <p:nvPicPr>
          <p:cNvPr id="3" name="Picture 4">
            <a:extLst>
              <a:ext uri="{FF2B5EF4-FFF2-40B4-BE49-F238E27FC236}">
                <a16:creationId xmlns:a16="http://schemas.microsoft.com/office/drawing/2014/main" id="{59BFFBED-E763-4D89-BC87-DE151BDD60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4">
            <a:extLst>
              <a:ext uri="{FF2B5EF4-FFF2-40B4-BE49-F238E27FC236}">
                <a16:creationId xmlns:a16="http://schemas.microsoft.com/office/drawing/2014/main" id="{74066176-E393-4A0C-A644-B5CBDC77C7B0}"/>
              </a:ext>
            </a:extLst>
          </p:cNvPr>
          <p:cNvSpPr>
            <a:spLocks noGrp="1"/>
          </p:cNvSpPr>
          <p:nvPr>
            <p:ph type="sldNum" sz="quarter" idx="10"/>
          </p:nvPr>
        </p:nvSpPr>
        <p:spPr>
          <a:xfrm>
            <a:off x="1588" y="6096000"/>
            <a:ext cx="508000" cy="381000"/>
          </a:xfrm>
        </p:spPr>
        <p:txBody>
          <a:bodyPr/>
          <a:lstStyle>
            <a:lvl1pPr>
              <a:defRPr/>
            </a:lvl1pPr>
          </a:lstStyle>
          <a:p>
            <a:pPr>
              <a:defRPr/>
            </a:pPr>
            <a:fld id="{52C00028-3FDF-461E-B8C0-FEDA6C7BD7DC}" type="slidenum">
              <a:rPr lang="en-US"/>
              <a:pPr>
                <a:defRPr/>
              </a:pPr>
              <a:t>‹#›</a:t>
            </a:fld>
            <a:endParaRPr lang="en-US"/>
          </a:p>
        </p:txBody>
      </p:sp>
    </p:spTree>
    <p:extLst>
      <p:ext uri="{BB962C8B-B14F-4D97-AF65-F5344CB8AC3E}">
        <p14:creationId xmlns:p14="http://schemas.microsoft.com/office/powerpoint/2010/main" val="1866646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97A806DD-FF20-4F98-B100-25AF16838302}"/>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5" name="Straight Connector 4">
            <a:extLst>
              <a:ext uri="{FF2B5EF4-FFF2-40B4-BE49-F238E27FC236}">
                <a16:creationId xmlns:a16="http://schemas.microsoft.com/office/drawing/2014/main" id="{33CE3A3D-D0D6-4986-B2C8-C78434B94429}"/>
              </a:ext>
            </a:extLst>
          </p:cNvPr>
          <p:cNvCxnSpPr>
            <a:cxnSpLocks/>
          </p:cNvCxnSpPr>
          <p:nvPr userDrawn="1"/>
        </p:nvCxnSpPr>
        <p:spPr>
          <a:xfrm>
            <a:off x="685800" y="914400"/>
            <a:ext cx="10744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C071F89-1B82-4F82-BDFF-6E8DA31F7F2F}"/>
              </a:ext>
            </a:extLst>
          </p:cNvPr>
          <p:cNvCxnSpPr/>
          <p:nvPr userDrawn="1"/>
        </p:nvCxnSpPr>
        <p:spPr>
          <a:xfrm>
            <a:off x="685800" y="5715000"/>
            <a:ext cx="10744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0B5B297-F89E-4432-A7F8-DCA0961A4E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2"/>
          <p:cNvSpPr>
            <a:spLocks noGrp="1" noChangeArrowheads="1"/>
          </p:cNvSpPr>
          <p:nvPr>
            <p:ph type="ctrTitle"/>
          </p:nvPr>
        </p:nvSpPr>
        <p:spPr>
          <a:xfrm>
            <a:off x="685800" y="1143000"/>
            <a:ext cx="10744200" cy="914400"/>
          </a:xfrm>
          <a:prstGeom prst="rect">
            <a:avLst/>
          </a:prstGeom>
        </p:spPr>
        <p:txBody>
          <a:bodyPr anchor="t" anchorCtr="0"/>
          <a:lstStyle>
            <a:lvl1pPr algn="ctr">
              <a:defRPr sz="2400">
                <a:solidFill>
                  <a:schemeClr val="accent1"/>
                </a:solidFill>
              </a:defRPr>
            </a:lvl1pPr>
          </a:lstStyle>
          <a:p>
            <a:r>
              <a:rPr lang="en-US"/>
              <a:t>Click to edit Master title style</a:t>
            </a:r>
          </a:p>
        </p:txBody>
      </p:sp>
      <p:sp>
        <p:nvSpPr>
          <p:cNvPr id="62467" name="Rectangle 3"/>
          <p:cNvSpPr>
            <a:spLocks noGrp="1" noChangeArrowheads="1"/>
          </p:cNvSpPr>
          <p:nvPr>
            <p:ph type="subTitle" idx="1"/>
          </p:nvPr>
        </p:nvSpPr>
        <p:spPr>
          <a:xfrm>
            <a:off x="685800" y="2285999"/>
            <a:ext cx="10744200" cy="3257864"/>
          </a:xfrm>
        </p:spPr>
        <p:txBody>
          <a:bodyPr spcCol="457200"/>
          <a:lstStyle>
            <a:lvl1pPr marL="0" indent="0" algn="l">
              <a:lnSpc>
                <a:spcPct val="150000"/>
              </a:lnSpc>
              <a:buFont typeface="Wingdings" charset="2"/>
              <a:buNone/>
              <a:defRPr sz="1200" b="0">
                <a:solidFill>
                  <a:schemeClr val="tx1"/>
                </a:solidFill>
              </a:defRPr>
            </a:lvl1pPr>
          </a:lstStyle>
          <a:p>
            <a:r>
              <a:rPr lang="en-US"/>
              <a:t>Click to edit Master subtitle style</a:t>
            </a:r>
          </a:p>
        </p:txBody>
      </p:sp>
      <p:sp>
        <p:nvSpPr>
          <p:cNvPr id="8" name="Slide Number Placeholder 4">
            <a:extLst>
              <a:ext uri="{FF2B5EF4-FFF2-40B4-BE49-F238E27FC236}">
                <a16:creationId xmlns:a16="http://schemas.microsoft.com/office/drawing/2014/main" id="{2BCE6B5C-4E0F-4D21-9904-974253DD7D1D}"/>
              </a:ext>
            </a:extLst>
          </p:cNvPr>
          <p:cNvSpPr>
            <a:spLocks noGrp="1"/>
          </p:cNvSpPr>
          <p:nvPr>
            <p:ph type="sldNum" sz="quarter" idx="10"/>
          </p:nvPr>
        </p:nvSpPr>
        <p:spPr>
          <a:xfrm>
            <a:off x="1588" y="6096000"/>
            <a:ext cx="508000" cy="381000"/>
          </a:xfrm>
        </p:spPr>
        <p:txBody>
          <a:bodyPr/>
          <a:lstStyle>
            <a:lvl1pPr>
              <a:defRPr/>
            </a:lvl1pPr>
          </a:lstStyle>
          <a:p>
            <a:pPr>
              <a:defRPr/>
            </a:pPr>
            <a:fld id="{81D7A5BD-2126-4AB7-AD1F-EC871F28C542}" type="slidenum">
              <a:rPr lang="en-US"/>
              <a:pPr>
                <a:defRPr/>
              </a:pPr>
              <a:t>‹#›</a:t>
            </a:fld>
            <a:endParaRPr lang="en-US"/>
          </a:p>
        </p:txBody>
      </p:sp>
    </p:spTree>
    <p:extLst>
      <p:ext uri="{BB962C8B-B14F-4D97-AF65-F5344CB8AC3E}">
        <p14:creationId xmlns:p14="http://schemas.microsoft.com/office/powerpoint/2010/main" val="2246752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ny Highlights (5col)">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6468E6EF-DF60-4588-9369-B30687FE7E94}"/>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15" name="Straight Connector 14">
            <a:extLst>
              <a:ext uri="{FF2B5EF4-FFF2-40B4-BE49-F238E27FC236}">
                <a16:creationId xmlns:a16="http://schemas.microsoft.com/office/drawing/2014/main" id="{5C315737-A7FE-4957-8302-2DE1ECFB77C3}"/>
              </a:ext>
            </a:extLst>
          </p:cNvPr>
          <p:cNvCxnSpPr>
            <a:cxnSpLocks/>
          </p:cNvCxnSpPr>
          <p:nvPr userDrawn="1"/>
        </p:nvCxnSpPr>
        <p:spPr>
          <a:xfrm>
            <a:off x="10668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B45C47-D775-45A8-A856-F25B77E787E4}"/>
              </a:ext>
            </a:extLst>
          </p:cNvPr>
          <p:cNvCxnSpPr>
            <a:cxnSpLocks/>
          </p:cNvCxnSpPr>
          <p:nvPr userDrawn="1"/>
        </p:nvCxnSpPr>
        <p:spPr>
          <a:xfrm>
            <a:off x="31242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CD3BEE1-7F80-473B-A9A5-77716E59EB7C}"/>
              </a:ext>
            </a:extLst>
          </p:cNvPr>
          <p:cNvCxnSpPr>
            <a:cxnSpLocks/>
          </p:cNvCxnSpPr>
          <p:nvPr userDrawn="1"/>
        </p:nvCxnSpPr>
        <p:spPr>
          <a:xfrm>
            <a:off x="51816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D43D8B-3867-4259-9308-AED8087B95A9}"/>
              </a:ext>
            </a:extLst>
          </p:cNvPr>
          <p:cNvCxnSpPr>
            <a:cxnSpLocks/>
          </p:cNvCxnSpPr>
          <p:nvPr userDrawn="1"/>
        </p:nvCxnSpPr>
        <p:spPr>
          <a:xfrm>
            <a:off x="72390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2408C1-5B41-4338-9C52-CE53046B2B73}"/>
              </a:ext>
            </a:extLst>
          </p:cNvPr>
          <p:cNvCxnSpPr>
            <a:cxnSpLocks/>
          </p:cNvCxnSpPr>
          <p:nvPr userDrawn="1"/>
        </p:nvCxnSpPr>
        <p:spPr>
          <a:xfrm>
            <a:off x="92964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3" name="Picture 10">
            <a:extLst>
              <a:ext uri="{FF2B5EF4-FFF2-40B4-BE49-F238E27FC236}">
                <a16:creationId xmlns:a16="http://schemas.microsoft.com/office/drawing/2014/main" id="{A4EC3F4C-1979-4EBD-8556-C1CCD2139C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2"/>
          <p:cNvSpPr>
            <a:spLocks noGrp="1"/>
          </p:cNvSpPr>
          <p:nvPr>
            <p:ph type="pic" sz="quarter" idx="12"/>
          </p:nvPr>
        </p:nvSpPr>
        <p:spPr>
          <a:xfrm>
            <a:off x="0" y="-2"/>
            <a:ext cx="12192000" cy="4343400"/>
          </a:xfrm>
          <a:pattFill prst="pct10">
            <a:fgClr>
              <a:schemeClr val="accent1"/>
            </a:fgClr>
            <a:bgClr>
              <a:schemeClr val="bg1"/>
            </a:bgClr>
          </a:pattFill>
        </p:spPr>
        <p:txBody>
          <a:bodyPr tIns="2057400"/>
          <a:lstStyle>
            <a:lvl1pPr marL="0" indent="0" algn="ctr">
              <a:buNone/>
              <a:defRPr sz="1200"/>
            </a:lvl1pPr>
          </a:lstStyle>
          <a:p>
            <a:pPr lvl="0"/>
            <a:r>
              <a:rPr lang="en-US" noProof="0"/>
              <a:t>Click icon to add picture</a:t>
            </a:r>
          </a:p>
        </p:txBody>
      </p:sp>
      <p:sp>
        <p:nvSpPr>
          <p:cNvPr id="5" name="Text Placeholder 4"/>
          <p:cNvSpPr>
            <a:spLocks noGrp="1"/>
          </p:cNvSpPr>
          <p:nvPr>
            <p:ph type="body" sz="quarter" idx="13"/>
          </p:nvPr>
        </p:nvSpPr>
        <p:spPr>
          <a:xfrm>
            <a:off x="1066800" y="45720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19" name="Text Placeholder 4"/>
          <p:cNvSpPr>
            <a:spLocks noGrp="1"/>
          </p:cNvSpPr>
          <p:nvPr>
            <p:ph type="body" sz="quarter" idx="14"/>
          </p:nvPr>
        </p:nvSpPr>
        <p:spPr>
          <a:xfrm>
            <a:off x="1066800" y="54864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21" name="Text Placeholder 4"/>
          <p:cNvSpPr>
            <a:spLocks noGrp="1"/>
          </p:cNvSpPr>
          <p:nvPr>
            <p:ph type="body" sz="quarter" idx="15"/>
          </p:nvPr>
        </p:nvSpPr>
        <p:spPr>
          <a:xfrm>
            <a:off x="3124200" y="45720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22" name="Text Placeholder 4"/>
          <p:cNvSpPr>
            <a:spLocks noGrp="1"/>
          </p:cNvSpPr>
          <p:nvPr>
            <p:ph type="body" sz="quarter" idx="16"/>
          </p:nvPr>
        </p:nvSpPr>
        <p:spPr>
          <a:xfrm>
            <a:off x="3124200" y="54864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33" name="Text Placeholder 4"/>
          <p:cNvSpPr>
            <a:spLocks noGrp="1"/>
          </p:cNvSpPr>
          <p:nvPr>
            <p:ph type="body" sz="quarter" idx="17"/>
          </p:nvPr>
        </p:nvSpPr>
        <p:spPr>
          <a:xfrm>
            <a:off x="5181600" y="45720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34" name="Text Placeholder 4"/>
          <p:cNvSpPr>
            <a:spLocks noGrp="1"/>
          </p:cNvSpPr>
          <p:nvPr>
            <p:ph type="body" sz="quarter" idx="18"/>
          </p:nvPr>
        </p:nvSpPr>
        <p:spPr>
          <a:xfrm>
            <a:off x="5181600" y="54864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36" name="Text Placeholder 4"/>
          <p:cNvSpPr>
            <a:spLocks noGrp="1"/>
          </p:cNvSpPr>
          <p:nvPr>
            <p:ph type="body" sz="quarter" idx="19"/>
          </p:nvPr>
        </p:nvSpPr>
        <p:spPr>
          <a:xfrm>
            <a:off x="7239000" y="45720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37" name="Text Placeholder 4"/>
          <p:cNvSpPr>
            <a:spLocks noGrp="1"/>
          </p:cNvSpPr>
          <p:nvPr>
            <p:ph type="body" sz="quarter" idx="20"/>
          </p:nvPr>
        </p:nvSpPr>
        <p:spPr>
          <a:xfrm>
            <a:off x="7239000" y="54864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39" name="Text Placeholder 4"/>
          <p:cNvSpPr>
            <a:spLocks noGrp="1"/>
          </p:cNvSpPr>
          <p:nvPr>
            <p:ph type="body" sz="quarter" idx="21"/>
          </p:nvPr>
        </p:nvSpPr>
        <p:spPr>
          <a:xfrm>
            <a:off x="9296400" y="45720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40" name="Text Placeholder 4"/>
          <p:cNvSpPr>
            <a:spLocks noGrp="1"/>
          </p:cNvSpPr>
          <p:nvPr>
            <p:ph type="body" sz="quarter" idx="22"/>
          </p:nvPr>
        </p:nvSpPr>
        <p:spPr>
          <a:xfrm>
            <a:off x="9296400" y="54864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8" name="Text Placeholder 7"/>
          <p:cNvSpPr>
            <a:spLocks noGrp="1"/>
          </p:cNvSpPr>
          <p:nvPr>
            <p:ph type="body" sz="quarter" idx="23"/>
          </p:nvPr>
        </p:nvSpPr>
        <p:spPr>
          <a:xfrm>
            <a:off x="0" y="2514600"/>
            <a:ext cx="12192000" cy="1828798"/>
          </a:xfrm>
          <a:solidFill>
            <a:schemeClr val="tx2">
              <a:alpha val="75000"/>
            </a:schemeClr>
          </a:solidFill>
        </p:spPr>
        <p:txBody>
          <a:bodyPr lIns="914400" tIns="0" rIns="914400" anchor="ctr"/>
          <a:lstStyle>
            <a:lvl1pPr marL="0" indent="0" algn="ctr">
              <a:lnSpc>
                <a:spcPct val="100000"/>
              </a:lnSpc>
              <a:buNone/>
              <a:defRPr>
                <a:solidFill>
                  <a:schemeClr val="bg1"/>
                </a:solidFill>
              </a:defRPr>
            </a:lvl1pPr>
          </a:lstStyle>
          <a:p>
            <a:pPr lvl="0"/>
            <a:r>
              <a:rPr lang="en-US"/>
              <a:t>Edit Master text styles</a:t>
            </a:r>
          </a:p>
        </p:txBody>
      </p:sp>
      <p:sp>
        <p:nvSpPr>
          <p:cNvPr id="24" name="Slide Number Placeholder 4">
            <a:extLst>
              <a:ext uri="{FF2B5EF4-FFF2-40B4-BE49-F238E27FC236}">
                <a16:creationId xmlns:a16="http://schemas.microsoft.com/office/drawing/2014/main" id="{108B8B22-C2D2-4ED3-8F1A-BD61EF325061}"/>
              </a:ext>
            </a:extLst>
          </p:cNvPr>
          <p:cNvSpPr>
            <a:spLocks noGrp="1"/>
          </p:cNvSpPr>
          <p:nvPr>
            <p:ph type="sldNum" sz="quarter" idx="24"/>
          </p:nvPr>
        </p:nvSpPr>
        <p:spPr>
          <a:xfrm>
            <a:off x="1588" y="6096000"/>
            <a:ext cx="508000" cy="381000"/>
          </a:xfrm>
        </p:spPr>
        <p:txBody>
          <a:bodyPr/>
          <a:lstStyle>
            <a:lvl1pPr>
              <a:defRPr/>
            </a:lvl1pPr>
          </a:lstStyle>
          <a:p>
            <a:pPr>
              <a:defRPr/>
            </a:pPr>
            <a:fld id="{C4F5299B-8278-4185-8C28-750946310244}" type="slidenum">
              <a:rPr lang="en-US"/>
              <a:pPr>
                <a:defRPr/>
              </a:pPr>
              <a:t>‹#›</a:t>
            </a:fld>
            <a:endParaRPr lang="en-US"/>
          </a:p>
        </p:txBody>
      </p:sp>
    </p:spTree>
    <p:extLst>
      <p:ext uri="{BB962C8B-B14F-4D97-AF65-F5344CB8AC3E}">
        <p14:creationId xmlns:p14="http://schemas.microsoft.com/office/powerpoint/2010/main" val="28156858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nancial Highlights (7col)">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DCEEB02C-333F-4327-AEAE-45DEC55AA3C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20" name="Straight Connector 19">
            <a:extLst>
              <a:ext uri="{FF2B5EF4-FFF2-40B4-BE49-F238E27FC236}">
                <a16:creationId xmlns:a16="http://schemas.microsoft.com/office/drawing/2014/main" id="{0EBFC0CE-19FF-4B67-BB52-6C282C5A5C83}"/>
              </a:ext>
            </a:extLst>
          </p:cNvPr>
          <p:cNvCxnSpPr>
            <a:cxnSpLocks/>
          </p:cNvCxnSpPr>
          <p:nvPr userDrawn="1"/>
        </p:nvCxnSpPr>
        <p:spPr>
          <a:xfrm>
            <a:off x="609600" y="4572000"/>
            <a:ext cx="1371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1" name="Picture 5">
            <a:extLst>
              <a:ext uri="{FF2B5EF4-FFF2-40B4-BE49-F238E27FC236}">
                <a16:creationId xmlns:a16="http://schemas.microsoft.com/office/drawing/2014/main" id="{793B6D79-C72B-442F-B44E-2C929B7F8E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3E611943-EAAB-4139-9C2E-3A50F5370DDC}"/>
              </a:ext>
            </a:extLst>
          </p:cNvPr>
          <p:cNvCxnSpPr>
            <a:cxnSpLocks/>
          </p:cNvCxnSpPr>
          <p:nvPr userDrawn="1"/>
        </p:nvCxnSpPr>
        <p:spPr>
          <a:xfrm>
            <a:off x="2209800" y="4572000"/>
            <a:ext cx="1371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1D8DDE3-04BC-4A90-9C31-6C35AAD1CB65}"/>
              </a:ext>
            </a:extLst>
          </p:cNvPr>
          <p:cNvCxnSpPr>
            <a:cxnSpLocks/>
          </p:cNvCxnSpPr>
          <p:nvPr userDrawn="1"/>
        </p:nvCxnSpPr>
        <p:spPr>
          <a:xfrm>
            <a:off x="3810000" y="4572000"/>
            <a:ext cx="1371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A193A44-5DD4-422C-B777-C7A53D74DCD4}"/>
              </a:ext>
            </a:extLst>
          </p:cNvPr>
          <p:cNvCxnSpPr>
            <a:cxnSpLocks/>
          </p:cNvCxnSpPr>
          <p:nvPr userDrawn="1"/>
        </p:nvCxnSpPr>
        <p:spPr>
          <a:xfrm>
            <a:off x="5410200" y="4572000"/>
            <a:ext cx="1371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5002921-888E-42C8-84B4-960D8E98C8D0}"/>
              </a:ext>
            </a:extLst>
          </p:cNvPr>
          <p:cNvCxnSpPr>
            <a:cxnSpLocks/>
          </p:cNvCxnSpPr>
          <p:nvPr userDrawn="1"/>
        </p:nvCxnSpPr>
        <p:spPr>
          <a:xfrm>
            <a:off x="7010400" y="4573588"/>
            <a:ext cx="1371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4CE31E7-7AD4-4828-BF51-F86B9BF4CE71}"/>
              </a:ext>
            </a:extLst>
          </p:cNvPr>
          <p:cNvCxnSpPr>
            <a:cxnSpLocks/>
          </p:cNvCxnSpPr>
          <p:nvPr userDrawn="1"/>
        </p:nvCxnSpPr>
        <p:spPr>
          <a:xfrm>
            <a:off x="8610600" y="4572000"/>
            <a:ext cx="1371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AE89CD5-6F64-4926-9CD2-00A50E9C19D4}"/>
              </a:ext>
            </a:extLst>
          </p:cNvPr>
          <p:cNvCxnSpPr>
            <a:cxnSpLocks/>
          </p:cNvCxnSpPr>
          <p:nvPr userDrawn="1"/>
        </p:nvCxnSpPr>
        <p:spPr>
          <a:xfrm>
            <a:off x="10210800" y="4573588"/>
            <a:ext cx="1371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Picture Placeholder 2"/>
          <p:cNvSpPr>
            <a:spLocks noGrp="1"/>
          </p:cNvSpPr>
          <p:nvPr>
            <p:ph type="pic" sz="quarter" idx="12"/>
          </p:nvPr>
        </p:nvSpPr>
        <p:spPr>
          <a:xfrm>
            <a:off x="0" y="-2"/>
            <a:ext cx="12192000" cy="3200400"/>
          </a:xfrm>
          <a:pattFill prst="pct10">
            <a:fgClr>
              <a:schemeClr val="accent1"/>
            </a:fgClr>
            <a:bgClr>
              <a:schemeClr val="bg1"/>
            </a:bgClr>
          </a:pattFill>
        </p:spPr>
        <p:txBody>
          <a:bodyPr tIns="1600200"/>
          <a:lstStyle>
            <a:lvl1pPr marL="0" indent="0" algn="ctr">
              <a:buNone/>
              <a:defRPr sz="1200"/>
            </a:lvl1pPr>
          </a:lstStyle>
          <a:p>
            <a:pPr lvl="0"/>
            <a:r>
              <a:rPr lang="en-US" noProof="0"/>
              <a:t>Click icon to add picture</a:t>
            </a:r>
          </a:p>
        </p:txBody>
      </p:sp>
      <p:sp>
        <p:nvSpPr>
          <p:cNvPr id="5" name="Text Placeholder 4"/>
          <p:cNvSpPr>
            <a:spLocks noGrp="1"/>
          </p:cNvSpPr>
          <p:nvPr>
            <p:ph type="body" sz="quarter" idx="13"/>
          </p:nvPr>
        </p:nvSpPr>
        <p:spPr>
          <a:xfrm>
            <a:off x="609600" y="4663439"/>
            <a:ext cx="1371600" cy="2019154"/>
          </a:xfrm>
        </p:spPr>
        <p:txBody>
          <a:bodyPr/>
          <a:lstStyle>
            <a:lvl1pPr marL="0" indent="0" algn="ctr">
              <a:buNone/>
              <a:defRPr sz="3200" b="1">
                <a:solidFill>
                  <a:schemeClr val="accent4"/>
                </a:solidFill>
              </a:defRPr>
            </a:lvl1pPr>
          </a:lstStyle>
          <a:p>
            <a:pPr lvl="0"/>
            <a:r>
              <a:rPr lang="en-US"/>
              <a:t>Edit Master text styles</a:t>
            </a:r>
          </a:p>
        </p:txBody>
      </p:sp>
      <p:sp>
        <p:nvSpPr>
          <p:cNvPr id="19" name="Text Placeholder 4"/>
          <p:cNvSpPr>
            <a:spLocks noGrp="1"/>
          </p:cNvSpPr>
          <p:nvPr>
            <p:ph type="body" sz="quarter" idx="14"/>
          </p:nvPr>
        </p:nvSpPr>
        <p:spPr>
          <a:xfrm>
            <a:off x="609600" y="3428999"/>
            <a:ext cx="1371600" cy="1140867"/>
          </a:xfrm>
        </p:spPr>
        <p:txBody>
          <a:bodyPr anchor="ctr"/>
          <a:lstStyle>
            <a:lvl1pPr marL="0" indent="0" algn="ctr">
              <a:buNone/>
              <a:defRPr sz="1200" b="1">
                <a:solidFill>
                  <a:schemeClr val="tx1"/>
                </a:solidFill>
              </a:defRPr>
            </a:lvl1pPr>
          </a:lstStyle>
          <a:p>
            <a:pPr lvl="0"/>
            <a:r>
              <a:rPr lang="en-US"/>
              <a:t>Edit Master text styles</a:t>
            </a:r>
          </a:p>
        </p:txBody>
      </p:sp>
      <p:sp>
        <p:nvSpPr>
          <p:cNvPr id="8" name="Text Placeholder 7"/>
          <p:cNvSpPr>
            <a:spLocks noGrp="1"/>
          </p:cNvSpPr>
          <p:nvPr>
            <p:ph type="body" sz="quarter" idx="23"/>
          </p:nvPr>
        </p:nvSpPr>
        <p:spPr>
          <a:xfrm>
            <a:off x="0" y="1828800"/>
            <a:ext cx="12192000" cy="1371600"/>
          </a:xfrm>
          <a:solidFill>
            <a:schemeClr val="tx2">
              <a:alpha val="75000"/>
            </a:schemeClr>
          </a:solidFill>
        </p:spPr>
        <p:txBody>
          <a:bodyPr lIns="914400" tIns="0" rIns="914400" anchor="ctr"/>
          <a:lstStyle>
            <a:lvl1pPr marL="0" indent="0" algn="ctr">
              <a:lnSpc>
                <a:spcPct val="100000"/>
              </a:lnSpc>
              <a:buNone/>
              <a:defRPr sz="4000">
                <a:solidFill>
                  <a:schemeClr val="bg1"/>
                </a:solidFill>
              </a:defRPr>
            </a:lvl1pPr>
          </a:lstStyle>
          <a:p>
            <a:pPr lvl="0"/>
            <a:r>
              <a:rPr lang="en-US"/>
              <a:t>Edit Master text styles</a:t>
            </a:r>
          </a:p>
        </p:txBody>
      </p:sp>
      <p:sp>
        <p:nvSpPr>
          <p:cNvPr id="55" name="Text Placeholder 4"/>
          <p:cNvSpPr>
            <a:spLocks noGrp="1"/>
          </p:cNvSpPr>
          <p:nvPr>
            <p:ph type="body" sz="quarter" idx="24"/>
          </p:nvPr>
        </p:nvSpPr>
        <p:spPr>
          <a:xfrm>
            <a:off x="2209800" y="4663439"/>
            <a:ext cx="1371600" cy="2019147"/>
          </a:xfrm>
        </p:spPr>
        <p:txBody>
          <a:bodyPr/>
          <a:lstStyle>
            <a:lvl1pPr marL="0" indent="0" algn="ctr">
              <a:buNone/>
              <a:defRPr sz="3200" b="1">
                <a:solidFill>
                  <a:schemeClr val="accent4"/>
                </a:solidFill>
              </a:defRPr>
            </a:lvl1pPr>
          </a:lstStyle>
          <a:p>
            <a:pPr lvl="0"/>
            <a:r>
              <a:rPr lang="en-US"/>
              <a:t>Edit Master text styles</a:t>
            </a:r>
          </a:p>
        </p:txBody>
      </p:sp>
      <p:sp>
        <p:nvSpPr>
          <p:cNvPr id="56" name="Text Placeholder 4"/>
          <p:cNvSpPr>
            <a:spLocks noGrp="1"/>
          </p:cNvSpPr>
          <p:nvPr>
            <p:ph type="body" sz="quarter" idx="25"/>
          </p:nvPr>
        </p:nvSpPr>
        <p:spPr>
          <a:xfrm>
            <a:off x="2209800" y="3428999"/>
            <a:ext cx="1371600" cy="1140867"/>
          </a:xfrm>
        </p:spPr>
        <p:txBody>
          <a:bodyPr anchor="ctr"/>
          <a:lstStyle>
            <a:lvl1pPr marL="0" indent="0" algn="ctr">
              <a:buNone/>
              <a:defRPr sz="1200" b="1">
                <a:solidFill>
                  <a:schemeClr val="tx1"/>
                </a:solidFill>
              </a:defRPr>
            </a:lvl1pPr>
          </a:lstStyle>
          <a:p>
            <a:pPr lvl="0"/>
            <a:r>
              <a:rPr lang="en-US"/>
              <a:t>Edit Master text styles</a:t>
            </a:r>
          </a:p>
        </p:txBody>
      </p:sp>
      <p:sp>
        <p:nvSpPr>
          <p:cNvPr id="58" name="Text Placeholder 4"/>
          <p:cNvSpPr>
            <a:spLocks noGrp="1"/>
          </p:cNvSpPr>
          <p:nvPr>
            <p:ph type="body" sz="quarter" idx="26"/>
          </p:nvPr>
        </p:nvSpPr>
        <p:spPr>
          <a:xfrm>
            <a:off x="3810000" y="4663439"/>
            <a:ext cx="1371600" cy="2019142"/>
          </a:xfrm>
        </p:spPr>
        <p:txBody>
          <a:bodyPr/>
          <a:lstStyle>
            <a:lvl1pPr marL="0" indent="0" algn="ctr">
              <a:buNone/>
              <a:defRPr sz="3200" b="1">
                <a:solidFill>
                  <a:schemeClr val="accent4"/>
                </a:solidFill>
              </a:defRPr>
            </a:lvl1pPr>
          </a:lstStyle>
          <a:p>
            <a:pPr lvl="0"/>
            <a:r>
              <a:rPr lang="en-US"/>
              <a:t>Edit Master text styles</a:t>
            </a:r>
          </a:p>
        </p:txBody>
      </p:sp>
      <p:sp>
        <p:nvSpPr>
          <p:cNvPr id="59" name="Text Placeholder 4"/>
          <p:cNvSpPr>
            <a:spLocks noGrp="1"/>
          </p:cNvSpPr>
          <p:nvPr>
            <p:ph type="body" sz="quarter" idx="27"/>
          </p:nvPr>
        </p:nvSpPr>
        <p:spPr>
          <a:xfrm>
            <a:off x="3810000" y="3428999"/>
            <a:ext cx="1371600" cy="1140867"/>
          </a:xfrm>
        </p:spPr>
        <p:txBody>
          <a:bodyPr anchor="ctr"/>
          <a:lstStyle>
            <a:lvl1pPr marL="0" indent="0" algn="ctr">
              <a:buNone/>
              <a:defRPr sz="1200" b="1">
                <a:solidFill>
                  <a:schemeClr val="tx1"/>
                </a:solidFill>
              </a:defRPr>
            </a:lvl1pPr>
          </a:lstStyle>
          <a:p>
            <a:pPr lvl="0"/>
            <a:r>
              <a:rPr lang="en-US"/>
              <a:t>Edit Master text styles</a:t>
            </a:r>
          </a:p>
        </p:txBody>
      </p:sp>
      <p:sp>
        <p:nvSpPr>
          <p:cNvPr id="61" name="Text Placeholder 4"/>
          <p:cNvSpPr>
            <a:spLocks noGrp="1"/>
          </p:cNvSpPr>
          <p:nvPr>
            <p:ph type="body" sz="quarter" idx="28"/>
          </p:nvPr>
        </p:nvSpPr>
        <p:spPr>
          <a:xfrm>
            <a:off x="5410200" y="4663439"/>
            <a:ext cx="1371600" cy="2025562"/>
          </a:xfrm>
        </p:spPr>
        <p:txBody>
          <a:bodyPr/>
          <a:lstStyle>
            <a:lvl1pPr marL="0" indent="0" algn="ctr">
              <a:buNone/>
              <a:defRPr sz="3200" b="1">
                <a:solidFill>
                  <a:schemeClr val="accent4"/>
                </a:solidFill>
              </a:defRPr>
            </a:lvl1pPr>
          </a:lstStyle>
          <a:p>
            <a:pPr lvl="0"/>
            <a:r>
              <a:rPr lang="en-US"/>
              <a:t>Edit Master text styles</a:t>
            </a:r>
          </a:p>
        </p:txBody>
      </p:sp>
      <p:sp>
        <p:nvSpPr>
          <p:cNvPr id="62" name="Text Placeholder 4"/>
          <p:cNvSpPr>
            <a:spLocks noGrp="1"/>
          </p:cNvSpPr>
          <p:nvPr>
            <p:ph type="body" sz="quarter" idx="29"/>
          </p:nvPr>
        </p:nvSpPr>
        <p:spPr>
          <a:xfrm>
            <a:off x="5410200" y="3428999"/>
            <a:ext cx="1371600" cy="1140867"/>
          </a:xfrm>
        </p:spPr>
        <p:txBody>
          <a:bodyPr anchor="ctr"/>
          <a:lstStyle>
            <a:lvl1pPr marL="0" indent="0" algn="ctr">
              <a:buNone/>
              <a:defRPr sz="1200" b="1">
                <a:solidFill>
                  <a:schemeClr val="tx1"/>
                </a:solidFill>
              </a:defRPr>
            </a:lvl1pPr>
          </a:lstStyle>
          <a:p>
            <a:pPr lvl="0"/>
            <a:r>
              <a:rPr lang="en-US"/>
              <a:t>Edit Master text styles</a:t>
            </a:r>
          </a:p>
        </p:txBody>
      </p:sp>
      <p:sp>
        <p:nvSpPr>
          <p:cNvPr id="64" name="Text Placeholder 4"/>
          <p:cNvSpPr>
            <a:spLocks noGrp="1"/>
          </p:cNvSpPr>
          <p:nvPr>
            <p:ph type="body" sz="quarter" idx="30"/>
          </p:nvPr>
        </p:nvSpPr>
        <p:spPr>
          <a:xfrm>
            <a:off x="7010400" y="4665572"/>
            <a:ext cx="1371600" cy="2017005"/>
          </a:xfrm>
        </p:spPr>
        <p:txBody>
          <a:bodyPr/>
          <a:lstStyle>
            <a:lvl1pPr marL="0" indent="0" algn="ctr">
              <a:buNone/>
              <a:defRPr sz="3200" b="1">
                <a:solidFill>
                  <a:schemeClr val="accent4"/>
                </a:solidFill>
              </a:defRPr>
            </a:lvl1pPr>
          </a:lstStyle>
          <a:p>
            <a:pPr lvl="0"/>
            <a:r>
              <a:rPr lang="en-US"/>
              <a:t>Edit Master text styles</a:t>
            </a:r>
          </a:p>
        </p:txBody>
      </p:sp>
      <p:sp>
        <p:nvSpPr>
          <p:cNvPr id="65" name="Text Placeholder 4"/>
          <p:cNvSpPr>
            <a:spLocks noGrp="1"/>
          </p:cNvSpPr>
          <p:nvPr>
            <p:ph type="body" sz="quarter" idx="31"/>
          </p:nvPr>
        </p:nvSpPr>
        <p:spPr>
          <a:xfrm>
            <a:off x="7010400" y="3431132"/>
            <a:ext cx="1371600" cy="1140867"/>
          </a:xfrm>
        </p:spPr>
        <p:txBody>
          <a:bodyPr anchor="ctr"/>
          <a:lstStyle>
            <a:lvl1pPr marL="0" indent="0" algn="ctr">
              <a:buNone/>
              <a:defRPr sz="1200" b="1">
                <a:solidFill>
                  <a:schemeClr val="tx1"/>
                </a:solidFill>
              </a:defRPr>
            </a:lvl1pPr>
          </a:lstStyle>
          <a:p>
            <a:pPr lvl="0"/>
            <a:r>
              <a:rPr lang="en-US"/>
              <a:t>Edit Master text styles</a:t>
            </a:r>
          </a:p>
        </p:txBody>
      </p:sp>
      <p:sp>
        <p:nvSpPr>
          <p:cNvPr id="67" name="Text Placeholder 4"/>
          <p:cNvSpPr>
            <a:spLocks noGrp="1"/>
          </p:cNvSpPr>
          <p:nvPr>
            <p:ph type="body" sz="quarter" idx="32"/>
          </p:nvPr>
        </p:nvSpPr>
        <p:spPr>
          <a:xfrm>
            <a:off x="8610600" y="4663440"/>
            <a:ext cx="1371600" cy="2017002"/>
          </a:xfrm>
        </p:spPr>
        <p:txBody>
          <a:bodyPr/>
          <a:lstStyle>
            <a:lvl1pPr marL="0" indent="0" algn="ctr">
              <a:buNone/>
              <a:defRPr sz="3200" b="1">
                <a:solidFill>
                  <a:schemeClr val="accent4"/>
                </a:solidFill>
              </a:defRPr>
            </a:lvl1pPr>
          </a:lstStyle>
          <a:p>
            <a:pPr lvl="0"/>
            <a:r>
              <a:rPr lang="en-US"/>
              <a:t>Edit Master text styles</a:t>
            </a:r>
          </a:p>
        </p:txBody>
      </p:sp>
      <p:sp>
        <p:nvSpPr>
          <p:cNvPr id="68" name="Text Placeholder 4"/>
          <p:cNvSpPr>
            <a:spLocks noGrp="1"/>
          </p:cNvSpPr>
          <p:nvPr>
            <p:ph type="body" sz="quarter" idx="33"/>
          </p:nvPr>
        </p:nvSpPr>
        <p:spPr>
          <a:xfrm>
            <a:off x="8610600" y="3428999"/>
            <a:ext cx="1371600" cy="1140867"/>
          </a:xfrm>
        </p:spPr>
        <p:txBody>
          <a:bodyPr anchor="ctr"/>
          <a:lstStyle>
            <a:lvl1pPr marL="0" indent="0" algn="ctr">
              <a:buNone/>
              <a:defRPr sz="1200" b="1">
                <a:solidFill>
                  <a:schemeClr val="tx1"/>
                </a:solidFill>
              </a:defRPr>
            </a:lvl1pPr>
          </a:lstStyle>
          <a:p>
            <a:pPr lvl="0"/>
            <a:r>
              <a:rPr lang="en-US"/>
              <a:t>Edit Master text styles</a:t>
            </a:r>
          </a:p>
        </p:txBody>
      </p:sp>
      <p:sp>
        <p:nvSpPr>
          <p:cNvPr id="70" name="Text Placeholder 4"/>
          <p:cNvSpPr>
            <a:spLocks noGrp="1"/>
          </p:cNvSpPr>
          <p:nvPr>
            <p:ph type="body" sz="quarter" idx="34"/>
          </p:nvPr>
        </p:nvSpPr>
        <p:spPr>
          <a:xfrm>
            <a:off x="10210800" y="4665572"/>
            <a:ext cx="1371600" cy="2014867"/>
          </a:xfrm>
        </p:spPr>
        <p:txBody>
          <a:bodyPr/>
          <a:lstStyle>
            <a:lvl1pPr marL="0" indent="0" algn="ctr">
              <a:buNone/>
              <a:defRPr sz="3200" b="1">
                <a:solidFill>
                  <a:schemeClr val="accent4"/>
                </a:solidFill>
              </a:defRPr>
            </a:lvl1pPr>
          </a:lstStyle>
          <a:p>
            <a:pPr lvl="0"/>
            <a:r>
              <a:rPr lang="en-US"/>
              <a:t>Edit Master text styles</a:t>
            </a:r>
          </a:p>
        </p:txBody>
      </p:sp>
      <p:sp>
        <p:nvSpPr>
          <p:cNvPr id="71" name="Text Placeholder 4"/>
          <p:cNvSpPr>
            <a:spLocks noGrp="1"/>
          </p:cNvSpPr>
          <p:nvPr>
            <p:ph type="body" sz="quarter" idx="35"/>
          </p:nvPr>
        </p:nvSpPr>
        <p:spPr>
          <a:xfrm>
            <a:off x="10210800" y="3431131"/>
            <a:ext cx="1371600" cy="1140867"/>
          </a:xfrm>
        </p:spPr>
        <p:txBody>
          <a:bodyPr anchor="ctr"/>
          <a:lstStyle>
            <a:lvl1pPr marL="0" indent="0" algn="ctr">
              <a:buNone/>
              <a:defRPr sz="1200" b="1">
                <a:solidFill>
                  <a:schemeClr val="tx1"/>
                </a:solidFill>
              </a:defRPr>
            </a:lvl1pPr>
          </a:lstStyle>
          <a:p>
            <a:pPr lvl="0"/>
            <a:r>
              <a:rPr lang="en-US"/>
              <a:t>Edit Master text styles</a:t>
            </a:r>
          </a:p>
        </p:txBody>
      </p:sp>
      <p:sp>
        <p:nvSpPr>
          <p:cNvPr id="28" name="Slide Number Placeholder 4">
            <a:extLst>
              <a:ext uri="{FF2B5EF4-FFF2-40B4-BE49-F238E27FC236}">
                <a16:creationId xmlns:a16="http://schemas.microsoft.com/office/drawing/2014/main" id="{2A2E3C9B-57B4-490C-8C4A-F218AF799D11}"/>
              </a:ext>
            </a:extLst>
          </p:cNvPr>
          <p:cNvSpPr>
            <a:spLocks noGrp="1"/>
          </p:cNvSpPr>
          <p:nvPr>
            <p:ph type="sldNum" sz="quarter" idx="36"/>
          </p:nvPr>
        </p:nvSpPr>
        <p:spPr>
          <a:xfrm>
            <a:off x="1588" y="6096000"/>
            <a:ext cx="508000" cy="381000"/>
          </a:xfrm>
        </p:spPr>
        <p:txBody>
          <a:bodyPr/>
          <a:lstStyle>
            <a:lvl1pPr>
              <a:defRPr/>
            </a:lvl1pPr>
          </a:lstStyle>
          <a:p>
            <a:pPr>
              <a:defRPr/>
            </a:pPr>
            <a:fld id="{6FAF3252-CAC3-47DE-803D-64C464DD8356}" type="slidenum">
              <a:rPr lang="en-US"/>
              <a:pPr>
                <a:defRPr/>
              </a:pPr>
              <a:t>‹#›</a:t>
            </a:fld>
            <a:endParaRPr lang="en-US"/>
          </a:p>
        </p:txBody>
      </p:sp>
    </p:spTree>
    <p:extLst>
      <p:ext uri="{BB962C8B-B14F-4D97-AF65-F5344CB8AC3E}">
        <p14:creationId xmlns:p14="http://schemas.microsoft.com/office/powerpoint/2010/main" val="39551971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vestment Summary (6col)">
    <p:spTree>
      <p:nvGrpSpPr>
        <p:cNvPr id="1" name=""/>
        <p:cNvGrpSpPr/>
        <p:nvPr/>
      </p:nvGrpSpPr>
      <p:grpSpPr>
        <a:xfrm>
          <a:off x="0" y="0"/>
          <a:ext cx="0" cy="0"/>
          <a:chOff x="0" y="0"/>
          <a:chExt cx="0" cy="0"/>
        </a:xfrm>
      </p:grpSpPr>
      <p:sp>
        <p:nvSpPr>
          <p:cNvPr id="16" name="Rectangle 5">
            <a:extLst>
              <a:ext uri="{FF2B5EF4-FFF2-40B4-BE49-F238E27FC236}">
                <a16:creationId xmlns:a16="http://schemas.microsoft.com/office/drawing/2014/main" id="{B8F20CF0-39D9-45CC-863E-0ECCD6ED3D9A}"/>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pic>
        <p:nvPicPr>
          <p:cNvPr id="17" name="Picture 4">
            <a:extLst>
              <a:ext uri="{FF2B5EF4-FFF2-40B4-BE49-F238E27FC236}">
                <a16:creationId xmlns:a16="http://schemas.microsoft.com/office/drawing/2014/main" id="{DCDAAEED-5EEB-490B-9E18-E83A3188C1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A8BEBBFF-2E6F-435E-A156-EBBE365C1F8B}"/>
              </a:ext>
            </a:extLst>
          </p:cNvPr>
          <p:cNvCxnSpPr>
            <a:cxnSpLocks/>
          </p:cNvCxnSpPr>
          <p:nvPr userDrawn="1"/>
        </p:nvCxnSpPr>
        <p:spPr>
          <a:xfrm>
            <a:off x="685800" y="4340225"/>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6830FE-1BC2-4499-BAF2-5F5D587A97FC}"/>
              </a:ext>
            </a:extLst>
          </p:cNvPr>
          <p:cNvCxnSpPr>
            <a:cxnSpLocks/>
          </p:cNvCxnSpPr>
          <p:nvPr userDrawn="1"/>
        </p:nvCxnSpPr>
        <p:spPr>
          <a:xfrm>
            <a:off x="2514600" y="4340225"/>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05341DE-ECFB-428D-90AC-771633AF2956}"/>
              </a:ext>
            </a:extLst>
          </p:cNvPr>
          <p:cNvCxnSpPr>
            <a:cxnSpLocks/>
          </p:cNvCxnSpPr>
          <p:nvPr userDrawn="1"/>
        </p:nvCxnSpPr>
        <p:spPr>
          <a:xfrm>
            <a:off x="4343400" y="4340225"/>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AB3E2D-2F71-48E0-ADA2-359C00120F43}"/>
              </a:ext>
            </a:extLst>
          </p:cNvPr>
          <p:cNvCxnSpPr>
            <a:cxnSpLocks/>
          </p:cNvCxnSpPr>
          <p:nvPr userDrawn="1"/>
        </p:nvCxnSpPr>
        <p:spPr>
          <a:xfrm>
            <a:off x="6172200" y="4340225"/>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401302F-727B-497A-9629-6571A5D01117}"/>
              </a:ext>
            </a:extLst>
          </p:cNvPr>
          <p:cNvCxnSpPr>
            <a:cxnSpLocks/>
          </p:cNvCxnSpPr>
          <p:nvPr userDrawn="1"/>
        </p:nvCxnSpPr>
        <p:spPr>
          <a:xfrm>
            <a:off x="8001000" y="4340225"/>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774DF99-D6C9-40CA-B6FC-BF921DE5911A}"/>
              </a:ext>
            </a:extLst>
          </p:cNvPr>
          <p:cNvCxnSpPr>
            <a:cxnSpLocks/>
          </p:cNvCxnSpPr>
          <p:nvPr userDrawn="1"/>
        </p:nvCxnSpPr>
        <p:spPr>
          <a:xfrm>
            <a:off x="9829800" y="4340225"/>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Picture Placeholder 2"/>
          <p:cNvSpPr>
            <a:spLocks noGrp="1"/>
          </p:cNvSpPr>
          <p:nvPr>
            <p:ph type="pic" sz="quarter" idx="12"/>
          </p:nvPr>
        </p:nvSpPr>
        <p:spPr>
          <a:xfrm>
            <a:off x="0" y="-2"/>
            <a:ext cx="12192000" cy="3200400"/>
          </a:xfrm>
          <a:pattFill prst="pct10">
            <a:fgClr>
              <a:schemeClr val="accent1"/>
            </a:fgClr>
            <a:bgClr>
              <a:schemeClr val="bg1"/>
            </a:bgClr>
          </a:pattFill>
        </p:spPr>
        <p:txBody>
          <a:bodyPr tIns="1600200"/>
          <a:lstStyle>
            <a:lvl1pPr marL="0" indent="0" algn="ctr">
              <a:buNone/>
              <a:defRPr sz="1200"/>
            </a:lvl1pPr>
          </a:lstStyle>
          <a:p>
            <a:pPr lvl="0"/>
            <a:r>
              <a:rPr lang="en-US" noProof="0"/>
              <a:t>Click icon to add picture</a:t>
            </a:r>
          </a:p>
        </p:txBody>
      </p:sp>
      <p:sp>
        <p:nvSpPr>
          <p:cNvPr id="8" name="Text Placeholder 7"/>
          <p:cNvSpPr>
            <a:spLocks noGrp="1"/>
          </p:cNvSpPr>
          <p:nvPr>
            <p:ph type="body" sz="quarter" idx="23"/>
          </p:nvPr>
        </p:nvSpPr>
        <p:spPr>
          <a:xfrm>
            <a:off x="0" y="1828800"/>
            <a:ext cx="12192000" cy="1371600"/>
          </a:xfrm>
          <a:solidFill>
            <a:schemeClr val="tx2">
              <a:alpha val="75000"/>
            </a:schemeClr>
          </a:solidFill>
        </p:spPr>
        <p:txBody>
          <a:bodyPr lIns="914400" tIns="0" rIns="914400" anchor="ctr"/>
          <a:lstStyle>
            <a:lvl1pPr marL="0" indent="0" algn="ctr">
              <a:lnSpc>
                <a:spcPct val="100000"/>
              </a:lnSpc>
              <a:buNone/>
              <a:defRPr sz="4000">
                <a:solidFill>
                  <a:schemeClr val="bg1"/>
                </a:solidFill>
              </a:defRPr>
            </a:lvl1pPr>
          </a:lstStyle>
          <a:p>
            <a:pPr lvl="0"/>
            <a:r>
              <a:rPr lang="en-US"/>
              <a:t>Edit Master text styles</a:t>
            </a:r>
          </a:p>
        </p:txBody>
      </p:sp>
      <p:sp>
        <p:nvSpPr>
          <p:cNvPr id="47" name="Text Placeholder 4"/>
          <p:cNvSpPr>
            <a:spLocks noGrp="1"/>
          </p:cNvSpPr>
          <p:nvPr>
            <p:ph type="body" sz="quarter" idx="24"/>
          </p:nvPr>
        </p:nvSpPr>
        <p:spPr>
          <a:xfrm>
            <a:off x="685800" y="3425505"/>
            <a:ext cx="1600200" cy="914400"/>
          </a:xfrm>
        </p:spPr>
        <p:txBody>
          <a:bodyPr anchor="ctr"/>
          <a:lstStyle>
            <a:lvl1pPr marL="0" indent="0" algn="ctr">
              <a:buNone/>
              <a:defRPr sz="3200">
                <a:solidFill>
                  <a:schemeClr val="accent4"/>
                </a:solidFill>
              </a:defRPr>
            </a:lvl1pPr>
          </a:lstStyle>
          <a:p>
            <a:pPr lvl="0"/>
            <a:r>
              <a:rPr lang="en-US"/>
              <a:t>Edit Master text styles</a:t>
            </a:r>
          </a:p>
        </p:txBody>
      </p:sp>
      <p:sp>
        <p:nvSpPr>
          <p:cNvPr id="48" name="Text Placeholder 4"/>
          <p:cNvSpPr>
            <a:spLocks noGrp="1"/>
          </p:cNvSpPr>
          <p:nvPr>
            <p:ph type="body" sz="quarter" idx="25"/>
          </p:nvPr>
        </p:nvSpPr>
        <p:spPr>
          <a:xfrm>
            <a:off x="685800" y="4568518"/>
            <a:ext cx="1600200" cy="2057400"/>
          </a:xfrm>
        </p:spPr>
        <p:txBody>
          <a:bodyPr/>
          <a:lstStyle>
            <a:lvl1pPr marL="0" indent="0" algn="ctr">
              <a:buNone/>
              <a:defRPr sz="1800" b="0">
                <a:solidFill>
                  <a:schemeClr val="tx1"/>
                </a:solidFill>
              </a:defRPr>
            </a:lvl1pPr>
          </a:lstStyle>
          <a:p>
            <a:pPr lvl="0"/>
            <a:r>
              <a:rPr lang="en-US"/>
              <a:t>Edit Master text styles</a:t>
            </a:r>
          </a:p>
        </p:txBody>
      </p:sp>
      <p:sp>
        <p:nvSpPr>
          <p:cNvPr id="50" name="Text Placeholder 4"/>
          <p:cNvSpPr>
            <a:spLocks noGrp="1"/>
          </p:cNvSpPr>
          <p:nvPr>
            <p:ph type="body" sz="quarter" idx="26"/>
          </p:nvPr>
        </p:nvSpPr>
        <p:spPr>
          <a:xfrm>
            <a:off x="2514600" y="3425505"/>
            <a:ext cx="1600200" cy="914400"/>
          </a:xfrm>
        </p:spPr>
        <p:txBody>
          <a:bodyPr anchor="ctr"/>
          <a:lstStyle>
            <a:lvl1pPr marL="0" indent="0" algn="ctr">
              <a:buNone/>
              <a:defRPr sz="3200">
                <a:solidFill>
                  <a:schemeClr val="accent4"/>
                </a:solidFill>
              </a:defRPr>
            </a:lvl1pPr>
          </a:lstStyle>
          <a:p>
            <a:pPr lvl="0"/>
            <a:r>
              <a:rPr lang="en-US"/>
              <a:t>Edit Master text styles</a:t>
            </a:r>
          </a:p>
        </p:txBody>
      </p:sp>
      <p:sp>
        <p:nvSpPr>
          <p:cNvPr id="51" name="Text Placeholder 4"/>
          <p:cNvSpPr>
            <a:spLocks noGrp="1"/>
          </p:cNvSpPr>
          <p:nvPr>
            <p:ph type="body" sz="quarter" idx="27"/>
          </p:nvPr>
        </p:nvSpPr>
        <p:spPr>
          <a:xfrm>
            <a:off x="2514600" y="4568518"/>
            <a:ext cx="1600200" cy="2057400"/>
          </a:xfrm>
        </p:spPr>
        <p:txBody>
          <a:bodyPr/>
          <a:lstStyle>
            <a:lvl1pPr marL="0" indent="0" algn="ctr">
              <a:buNone/>
              <a:defRPr sz="1800" b="0">
                <a:solidFill>
                  <a:schemeClr val="tx1"/>
                </a:solidFill>
              </a:defRPr>
            </a:lvl1pPr>
          </a:lstStyle>
          <a:p>
            <a:pPr lvl="0"/>
            <a:r>
              <a:rPr lang="en-US"/>
              <a:t>Edit Master text styles</a:t>
            </a:r>
          </a:p>
        </p:txBody>
      </p:sp>
      <p:sp>
        <p:nvSpPr>
          <p:cNvPr id="53" name="Text Placeholder 4"/>
          <p:cNvSpPr>
            <a:spLocks noGrp="1"/>
          </p:cNvSpPr>
          <p:nvPr>
            <p:ph type="body" sz="quarter" idx="28"/>
          </p:nvPr>
        </p:nvSpPr>
        <p:spPr>
          <a:xfrm>
            <a:off x="4343400" y="3425505"/>
            <a:ext cx="1600200" cy="914400"/>
          </a:xfrm>
        </p:spPr>
        <p:txBody>
          <a:bodyPr anchor="ctr"/>
          <a:lstStyle>
            <a:lvl1pPr marL="0" indent="0" algn="ctr">
              <a:buNone/>
              <a:defRPr sz="3200">
                <a:solidFill>
                  <a:schemeClr val="accent4"/>
                </a:solidFill>
              </a:defRPr>
            </a:lvl1pPr>
          </a:lstStyle>
          <a:p>
            <a:pPr lvl="0"/>
            <a:r>
              <a:rPr lang="en-US"/>
              <a:t>Edit Master text styles</a:t>
            </a:r>
          </a:p>
        </p:txBody>
      </p:sp>
      <p:sp>
        <p:nvSpPr>
          <p:cNvPr id="54" name="Text Placeholder 4"/>
          <p:cNvSpPr>
            <a:spLocks noGrp="1"/>
          </p:cNvSpPr>
          <p:nvPr>
            <p:ph type="body" sz="quarter" idx="29"/>
          </p:nvPr>
        </p:nvSpPr>
        <p:spPr>
          <a:xfrm>
            <a:off x="4343400" y="4568518"/>
            <a:ext cx="1600200" cy="2057400"/>
          </a:xfrm>
        </p:spPr>
        <p:txBody>
          <a:bodyPr/>
          <a:lstStyle>
            <a:lvl1pPr marL="0" indent="0" algn="ctr">
              <a:buNone/>
              <a:defRPr sz="1800" b="0">
                <a:solidFill>
                  <a:schemeClr val="tx1"/>
                </a:solidFill>
              </a:defRPr>
            </a:lvl1pPr>
          </a:lstStyle>
          <a:p>
            <a:pPr lvl="0"/>
            <a:r>
              <a:rPr lang="en-US"/>
              <a:t>Edit Master text styles</a:t>
            </a:r>
          </a:p>
        </p:txBody>
      </p:sp>
      <p:sp>
        <p:nvSpPr>
          <p:cNvPr id="74" name="Text Placeholder 4"/>
          <p:cNvSpPr>
            <a:spLocks noGrp="1"/>
          </p:cNvSpPr>
          <p:nvPr>
            <p:ph type="body" sz="quarter" idx="30"/>
          </p:nvPr>
        </p:nvSpPr>
        <p:spPr>
          <a:xfrm>
            <a:off x="6172200" y="3425505"/>
            <a:ext cx="1600200" cy="914400"/>
          </a:xfrm>
        </p:spPr>
        <p:txBody>
          <a:bodyPr anchor="ctr"/>
          <a:lstStyle>
            <a:lvl1pPr marL="0" indent="0" algn="ctr">
              <a:buNone/>
              <a:defRPr sz="3200">
                <a:solidFill>
                  <a:schemeClr val="accent4"/>
                </a:solidFill>
              </a:defRPr>
            </a:lvl1pPr>
          </a:lstStyle>
          <a:p>
            <a:pPr lvl="0"/>
            <a:r>
              <a:rPr lang="en-US"/>
              <a:t>Edit Master text styles</a:t>
            </a:r>
          </a:p>
        </p:txBody>
      </p:sp>
      <p:sp>
        <p:nvSpPr>
          <p:cNvPr id="75" name="Text Placeholder 4"/>
          <p:cNvSpPr>
            <a:spLocks noGrp="1"/>
          </p:cNvSpPr>
          <p:nvPr>
            <p:ph type="body" sz="quarter" idx="31"/>
          </p:nvPr>
        </p:nvSpPr>
        <p:spPr>
          <a:xfrm>
            <a:off x="6172200" y="4568518"/>
            <a:ext cx="1600200" cy="2057400"/>
          </a:xfrm>
        </p:spPr>
        <p:txBody>
          <a:bodyPr/>
          <a:lstStyle>
            <a:lvl1pPr marL="0" indent="0" algn="ctr">
              <a:buNone/>
              <a:defRPr sz="1800" b="0">
                <a:solidFill>
                  <a:schemeClr val="tx1"/>
                </a:solidFill>
              </a:defRPr>
            </a:lvl1pPr>
          </a:lstStyle>
          <a:p>
            <a:pPr lvl="0"/>
            <a:r>
              <a:rPr lang="en-US"/>
              <a:t>Edit Master text styles</a:t>
            </a:r>
          </a:p>
        </p:txBody>
      </p:sp>
      <p:sp>
        <p:nvSpPr>
          <p:cNvPr id="77" name="Text Placeholder 4"/>
          <p:cNvSpPr>
            <a:spLocks noGrp="1"/>
          </p:cNvSpPr>
          <p:nvPr>
            <p:ph type="body" sz="quarter" idx="32"/>
          </p:nvPr>
        </p:nvSpPr>
        <p:spPr>
          <a:xfrm>
            <a:off x="8001000" y="3425505"/>
            <a:ext cx="1600200" cy="914400"/>
          </a:xfrm>
        </p:spPr>
        <p:txBody>
          <a:bodyPr anchor="ctr"/>
          <a:lstStyle>
            <a:lvl1pPr marL="0" indent="0" algn="ctr">
              <a:buNone/>
              <a:defRPr sz="3200">
                <a:solidFill>
                  <a:schemeClr val="accent4"/>
                </a:solidFill>
              </a:defRPr>
            </a:lvl1pPr>
          </a:lstStyle>
          <a:p>
            <a:pPr lvl="0"/>
            <a:r>
              <a:rPr lang="en-US"/>
              <a:t>Edit Master text styles</a:t>
            </a:r>
          </a:p>
        </p:txBody>
      </p:sp>
      <p:sp>
        <p:nvSpPr>
          <p:cNvPr id="78" name="Text Placeholder 4"/>
          <p:cNvSpPr>
            <a:spLocks noGrp="1"/>
          </p:cNvSpPr>
          <p:nvPr>
            <p:ph type="body" sz="quarter" idx="33"/>
          </p:nvPr>
        </p:nvSpPr>
        <p:spPr>
          <a:xfrm>
            <a:off x="8001000" y="4568518"/>
            <a:ext cx="1600200" cy="2057400"/>
          </a:xfrm>
        </p:spPr>
        <p:txBody>
          <a:bodyPr/>
          <a:lstStyle>
            <a:lvl1pPr marL="0" indent="0" algn="ctr">
              <a:buNone/>
              <a:defRPr sz="1800" b="0">
                <a:solidFill>
                  <a:schemeClr val="tx1"/>
                </a:solidFill>
              </a:defRPr>
            </a:lvl1pPr>
          </a:lstStyle>
          <a:p>
            <a:pPr lvl="0"/>
            <a:r>
              <a:rPr lang="en-US"/>
              <a:t>Edit Master text styles</a:t>
            </a:r>
          </a:p>
        </p:txBody>
      </p:sp>
      <p:sp>
        <p:nvSpPr>
          <p:cNvPr id="80" name="Text Placeholder 4"/>
          <p:cNvSpPr>
            <a:spLocks noGrp="1"/>
          </p:cNvSpPr>
          <p:nvPr>
            <p:ph type="body" sz="quarter" idx="34"/>
          </p:nvPr>
        </p:nvSpPr>
        <p:spPr>
          <a:xfrm>
            <a:off x="9829800" y="3425505"/>
            <a:ext cx="1600200" cy="914400"/>
          </a:xfrm>
        </p:spPr>
        <p:txBody>
          <a:bodyPr anchor="ctr"/>
          <a:lstStyle>
            <a:lvl1pPr marL="0" indent="0" algn="ctr">
              <a:buNone/>
              <a:defRPr sz="3200">
                <a:solidFill>
                  <a:schemeClr val="accent4"/>
                </a:solidFill>
              </a:defRPr>
            </a:lvl1pPr>
          </a:lstStyle>
          <a:p>
            <a:pPr lvl="0"/>
            <a:r>
              <a:rPr lang="en-US"/>
              <a:t>Edit Master text styles</a:t>
            </a:r>
          </a:p>
        </p:txBody>
      </p:sp>
      <p:sp>
        <p:nvSpPr>
          <p:cNvPr id="81" name="Text Placeholder 4"/>
          <p:cNvSpPr>
            <a:spLocks noGrp="1"/>
          </p:cNvSpPr>
          <p:nvPr>
            <p:ph type="body" sz="quarter" idx="35"/>
          </p:nvPr>
        </p:nvSpPr>
        <p:spPr>
          <a:xfrm>
            <a:off x="9829800" y="4568518"/>
            <a:ext cx="1600200" cy="2057400"/>
          </a:xfrm>
        </p:spPr>
        <p:txBody>
          <a:bodyPr/>
          <a:lstStyle>
            <a:lvl1pPr marL="0" indent="0" algn="ctr">
              <a:buNone/>
              <a:defRPr sz="1800" b="0">
                <a:solidFill>
                  <a:schemeClr val="tx1"/>
                </a:solidFill>
              </a:defRPr>
            </a:lvl1pPr>
          </a:lstStyle>
          <a:p>
            <a:pPr lvl="0"/>
            <a:r>
              <a:rPr lang="en-US"/>
              <a:t>Edit Master text styles</a:t>
            </a:r>
          </a:p>
        </p:txBody>
      </p:sp>
      <p:sp>
        <p:nvSpPr>
          <p:cNvPr id="24" name="Slide Number Placeholder 4">
            <a:extLst>
              <a:ext uri="{FF2B5EF4-FFF2-40B4-BE49-F238E27FC236}">
                <a16:creationId xmlns:a16="http://schemas.microsoft.com/office/drawing/2014/main" id="{2016D9E9-790D-437F-9B73-AA609BE6DCBE}"/>
              </a:ext>
            </a:extLst>
          </p:cNvPr>
          <p:cNvSpPr>
            <a:spLocks noGrp="1"/>
          </p:cNvSpPr>
          <p:nvPr>
            <p:ph type="sldNum" sz="quarter" idx="36"/>
          </p:nvPr>
        </p:nvSpPr>
        <p:spPr>
          <a:xfrm>
            <a:off x="1588" y="6096000"/>
            <a:ext cx="508000" cy="381000"/>
          </a:xfrm>
        </p:spPr>
        <p:txBody>
          <a:bodyPr/>
          <a:lstStyle>
            <a:lvl1pPr>
              <a:defRPr/>
            </a:lvl1pPr>
          </a:lstStyle>
          <a:p>
            <a:pPr>
              <a:defRPr/>
            </a:pPr>
            <a:fld id="{9130A7BC-7F14-4585-942C-F1AA94E49054}" type="slidenum">
              <a:rPr lang="en-US"/>
              <a:pPr>
                <a:defRPr/>
              </a:pPr>
              <a:t>‹#›</a:t>
            </a:fld>
            <a:endParaRPr lang="en-US"/>
          </a:p>
        </p:txBody>
      </p:sp>
    </p:spTree>
    <p:extLst>
      <p:ext uri="{BB962C8B-B14F-4D97-AF65-F5344CB8AC3E}">
        <p14:creationId xmlns:p14="http://schemas.microsoft.com/office/powerpoint/2010/main" val="7612101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nancial">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60006D3-E484-447A-9B7C-606BB3D4BA4A}"/>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pic>
        <p:nvPicPr>
          <p:cNvPr id="5" name="Picture 4">
            <a:extLst>
              <a:ext uri="{FF2B5EF4-FFF2-40B4-BE49-F238E27FC236}">
                <a16:creationId xmlns:a16="http://schemas.microsoft.com/office/drawing/2014/main" id="{CCC3DBA6-2197-43DC-AD37-2F9FB8B798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BB7543B4-9E3E-4D96-9491-94734A5487C3}"/>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32"/>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Edit Master text styles</a:t>
            </a:r>
          </a:p>
        </p:txBody>
      </p:sp>
      <p:sp>
        <p:nvSpPr>
          <p:cNvPr id="7" name="Text Placeholder 6"/>
          <p:cNvSpPr>
            <a:spLocks noGrp="1"/>
          </p:cNvSpPr>
          <p:nvPr>
            <p:ph type="body" sz="quarter" idx="35"/>
          </p:nvPr>
        </p:nvSpPr>
        <p:spPr>
          <a:xfrm>
            <a:off x="0" y="1143000"/>
            <a:ext cx="12192000" cy="594360"/>
          </a:xfrm>
          <a:solidFill>
            <a:schemeClr val="bg2"/>
          </a:solidFill>
        </p:spPr>
        <p:txBody>
          <a:bodyPr anchor="ctr"/>
          <a:lstStyle>
            <a:lvl1pPr marL="0" indent="0" algn="ctr">
              <a:buNone/>
              <a:defRPr sz="2000" b="1">
                <a:solidFill>
                  <a:schemeClr val="bg1"/>
                </a:solidFill>
              </a:defRPr>
            </a:lvl1pPr>
          </a:lstStyle>
          <a:p>
            <a:pPr lvl="0"/>
            <a:r>
              <a:rPr lang="en-US"/>
              <a:t>Edit Master text styles</a:t>
            </a:r>
          </a:p>
        </p:txBody>
      </p:sp>
      <p:sp>
        <p:nvSpPr>
          <p:cNvPr id="8" name="Slide Number Placeholder 4">
            <a:extLst>
              <a:ext uri="{FF2B5EF4-FFF2-40B4-BE49-F238E27FC236}">
                <a16:creationId xmlns:a16="http://schemas.microsoft.com/office/drawing/2014/main" id="{6C0B178E-C2A5-4C04-A20C-186F8E6791F2}"/>
              </a:ext>
            </a:extLst>
          </p:cNvPr>
          <p:cNvSpPr>
            <a:spLocks noGrp="1"/>
          </p:cNvSpPr>
          <p:nvPr>
            <p:ph type="sldNum" sz="quarter" idx="36"/>
          </p:nvPr>
        </p:nvSpPr>
        <p:spPr>
          <a:xfrm>
            <a:off x="1588" y="6096000"/>
            <a:ext cx="508000" cy="381000"/>
          </a:xfrm>
        </p:spPr>
        <p:txBody>
          <a:bodyPr/>
          <a:lstStyle>
            <a:lvl1pPr>
              <a:defRPr/>
            </a:lvl1pPr>
          </a:lstStyle>
          <a:p>
            <a:pPr>
              <a:defRPr/>
            </a:pPr>
            <a:fld id="{8C12F716-0C01-4C21-8D9E-0FF99B73AA2F}" type="slidenum">
              <a:rPr lang="en-US"/>
              <a:pPr>
                <a:defRPr/>
              </a:pPr>
              <a:t>‹#›</a:t>
            </a:fld>
            <a:endParaRPr lang="en-US"/>
          </a:p>
        </p:txBody>
      </p:sp>
    </p:spTree>
    <p:extLst>
      <p:ext uri="{BB962C8B-B14F-4D97-AF65-F5344CB8AC3E}">
        <p14:creationId xmlns:p14="http://schemas.microsoft.com/office/powerpoint/2010/main" val="164705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Color 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52876D-D11A-4BD3-9113-10DF0159018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3"/>
          <p:cNvSpPr>
            <a:spLocks noGrp="1" noChangeArrowheads="1"/>
          </p:cNvSpPr>
          <p:nvPr>
            <p:ph type="subTitle" idx="1"/>
          </p:nvPr>
        </p:nvSpPr>
        <p:spPr>
          <a:xfrm>
            <a:off x="603504" y="4800600"/>
            <a:ext cx="10978896" cy="914400"/>
          </a:xfrm>
        </p:spPr>
        <p:txBody>
          <a:bodyPr/>
          <a:lstStyle>
            <a:lvl1pPr marL="0" indent="0">
              <a:lnSpc>
                <a:spcPct val="150000"/>
              </a:lnSpc>
              <a:buFont typeface="Wingdings" charset="2"/>
              <a:buNone/>
              <a:defRPr sz="1200" b="0">
                <a:solidFill>
                  <a:schemeClr val="bg1"/>
                </a:solidFill>
              </a:defRPr>
            </a:lvl1pPr>
          </a:lstStyle>
          <a:p>
            <a:r>
              <a:rPr lang="en-US"/>
              <a:t>Click to edit</a:t>
            </a:r>
          </a:p>
        </p:txBody>
      </p:sp>
      <p:sp>
        <p:nvSpPr>
          <p:cNvPr id="7" name="Rectangle 2"/>
          <p:cNvSpPr>
            <a:spLocks noGrp="1" noChangeArrowheads="1"/>
          </p:cNvSpPr>
          <p:nvPr>
            <p:ph type="ctrTitle"/>
          </p:nvPr>
        </p:nvSpPr>
        <p:spPr>
          <a:xfrm>
            <a:off x="607485" y="2286000"/>
            <a:ext cx="10974915" cy="2286000"/>
          </a:xfrm>
          <a:prstGeom prst="rect">
            <a:avLst/>
          </a:prstGeom>
        </p:spPr>
        <p:txBody>
          <a:bodyPr lIns="91440" tIns="45720" rIns="91440" bIns="45720" anchor="t" anchorCtr="0"/>
          <a:lstStyle>
            <a:lvl1pPr algn="l">
              <a:defRPr sz="3600">
                <a:solidFill>
                  <a:schemeClr val="bg1"/>
                </a:solidFill>
              </a:defRPr>
            </a:lvl1pPr>
          </a:lstStyle>
          <a:p>
            <a:r>
              <a:rPr lang="en-US"/>
              <a:t>Click to edit</a:t>
            </a:r>
          </a:p>
        </p:txBody>
      </p:sp>
      <p:pic>
        <p:nvPicPr>
          <p:cNvPr id="9" name="Picture 8">
            <a:extLst>
              <a:ext uri="{FF2B5EF4-FFF2-40B4-BE49-F238E27FC236}">
                <a16:creationId xmlns:a16="http://schemas.microsoft.com/office/drawing/2014/main" id="{EDFACA57-B6CE-3447-A3F6-868007651D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1371600"/>
            <a:ext cx="1143000" cy="381000"/>
          </a:xfrm>
          <a:prstGeom prst="rect">
            <a:avLst/>
          </a:prstGeom>
        </p:spPr>
      </p:pic>
    </p:spTree>
    <p:extLst>
      <p:ext uri="{BB962C8B-B14F-4D97-AF65-F5344CB8AC3E}">
        <p14:creationId xmlns:p14="http://schemas.microsoft.com/office/powerpoint/2010/main" val="30492792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nancial (3col)">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8909C914-38B4-44F1-911D-F042ECDFACCB}"/>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9" name="Straight Connector 8">
            <a:extLst>
              <a:ext uri="{FF2B5EF4-FFF2-40B4-BE49-F238E27FC236}">
                <a16:creationId xmlns:a16="http://schemas.microsoft.com/office/drawing/2014/main" id="{08614BAC-6DEA-4F1F-95A1-FA9682D2BAB6}"/>
              </a:ext>
            </a:extLst>
          </p:cNvPr>
          <p:cNvCxnSpPr>
            <a:cxnSpLocks/>
          </p:cNvCxnSpPr>
          <p:nvPr userDrawn="1"/>
        </p:nvCxnSpPr>
        <p:spPr>
          <a:xfrm>
            <a:off x="4114800" y="2057400"/>
            <a:ext cx="0" cy="43434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5">
            <a:extLst>
              <a:ext uri="{FF2B5EF4-FFF2-40B4-BE49-F238E27FC236}">
                <a16:creationId xmlns:a16="http://schemas.microsoft.com/office/drawing/2014/main" id="{15630459-947C-498A-BE4C-DEBDFB6727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3F512E14-FDAC-48B8-83CE-F2F64DE8D3E5}"/>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32678E-1456-413E-981D-52614F22DC72}"/>
              </a:ext>
            </a:extLst>
          </p:cNvPr>
          <p:cNvCxnSpPr>
            <a:cxnSpLocks/>
          </p:cNvCxnSpPr>
          <p:nvPr userDrawn="1"/>
        </p:nvCxnSpPr>
        <p:spPr>
          <a:xfrm>
            <a:off x="8001000" y="2057400"/>
            <a:ext cx="0" cy="43434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 Placeholder 4"/>
          <p:cNvSpPr>
            <a:spLocks noGrp="1"/>
          </p:cNvSpPr>
          <p:nvPr>
            <p:ph type="body" sz="quarter" idx="14"/>
          </p:nvPr>
        </p:nvSpPr>
        <p:spPr>
          <a:xfrm>
            <a:off x="457200" y="5486400"/>
            <a:ext cx="3429000" cy="914400"/>
          </a:xfrm>
        </p:spPr>
        <p:txBody>
          <a:bodyPr/>
          <a:lstStyle>
            <a:lvl1pPr marL="0" indent="0" algn="ctr">
              <a:lnSpc>
                <a:spcPct val="150000"/>
              </a:lnSpc>
              <a:buFont typeface="Wingdings" pitchFamily="2" charset="2"/>
              <a:buNone/>
              <a:defRPr sz="1400" b="0">
                <a:solidFill>
                  <a:schemeClr val="tx1"/>
                </a:solidFill>
              </a:defRPr>
            </a:lvl1pPr>
          </a:lstStyle>
          <a:p>
            <a:pPr lvl="0"/>
            <a:r>
              <a:rPr lang="en-US"/>
              <a:t>Edit Master text styles</a:t>
            </a:r>
          </a:p>
        </p:txBody>
      </p:sp>
      <p:sp>
        <p:nvSpPr>
          <p:cNvPr id="3" name="Text Placeholder 2"/>
          <p:cNvSpPr>
            <a:spLocks noGrp="1"/>
          </p:cNvSpPr>
          <p:nvPr>
            <p:ph type="body" sz="quarter" idx="32"/>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Edit Master text styles</a:t>
            </a:r>
          </a:p>
        </p:txBody>
      </p:sp>
      <p:sp>
        <p:nvSpPr>
          <p:cNvPr id="16" name="Text Placeholder 4"/>
          <p:cNvSpPr>
            <a:spLocks noGrp="1"/>
          </p:cNvSpPr>
          <p:nvPr>
            <p:ph type="body" sz="quarter" idx="33"/>
          </p:nvPr>
        </p:nvSpPr>
        <p:spPr>
          <a:xfrm>
            <a:off x="4343400" y="5486400"/>
            <a:ext cx="3429000" cy="914400"/>
          </a:xfrm>
        </p:spPr>
        <p:txBody>
          <a:bodyPr/>
          <a:lstStyle>
            <a:lvl1pPr marL="0" indent="0" algn="ctr">
              <a:lnSpc>
                <a:spcPct val="150000"/>
              </a:lnSpc>
              <a:buFont typeface="Wingdings" pitchFamily="2" charset="2"/>
              <a:buNone/>
              <a:defRPr sz="1400" b="0">
                <a:solidFill>
                  <a:schemeClr val="tx1"/>
                </a:solidFill>
              </a:defRPr>
            </a:lvl1pPr>
          </a:lstStyle>
          <a:p>
            <a:pPr lvl="0"/>
            <a:r>
              <a:rPr lang="en-US"/>
              <a:t>Edit Master text styles</a:t>
            </a:r>
          </a:p>
        </p:txBody>
      </p:sp>
      <p:sp>
        <p:nvSpPr>
          <p:cNvPr id="17" name="Text Placeholder 4"/>
          <p:cNvSpPr>
            <a:spLocks noGrp="1"/>
          </p:cNvSpPr>
          <p:nvPr>
            <p:ph type="body" sz="quarter" idx="34"/>
          </p:nvPr>
        </p:nvSpPr>
        <p:spPr>
          <a:xfrm>
            <a:off x="8229600" y="5486400"/>
            <a:ext cx="3429000" cy="914400"/>
          </a:xfrm>
        </p:spPr>
        <p:txBody>
          <a:bodyPr/>
          <a:lstStyle>
            <a:lvl1pPr marL="0" indent="0" algn="ctr">
              <a:lnSpc>
                <a:spcPct val="150000"/>
              </a:lnSpc>
              <a:buFont typeface="Wingdings" pitchFamily="2" charset="2"/>
              <a:buNone/>
              <a:defRPr sz="1400" b="0">
                <a:solidFill>
                  <a:schemeClr val="tx1"/>
                </a:solidFill>
              </a:defRPr>
            </a:lvl1pPr>
          </a:lstStyle>
          <a:p>
            <a:pPr lvl="0"/>
            <a:r>
              <a:rPr lang="en-US"/>
              <a:t>Edit Master text styles</a:t>
            </a:r>
          </a:p>
        </p:txBody>
      </p:sp>
      <p:sp>
        <p:nvSpPr>
          <p:cNvPr id="7" name="Text Placeholder 6"/>
          <p:cNvSpPr>
            <a:spLocks noGrp="1"/>
          </p:cNvSpPr>
          <p:nvPr>
            <p:ph type="body" sz="quarter" idx="35"/>
          </p:nvPr>
        </p:nvSpPr>
        <p:spPr>
          <a:xfrm>
            <a:off x="0" y="1143000"/>
            <a:ext cx="12192000" cy="594360"/>
          </a:xfrm>
          <a:solidFill>
            <a:schemeClr val="bg2"/>
          </a:solidFill>
        </p:spPr>
        <p:txBody>
          <a:bodyPr anchor="ctr"/>
          <a:lstStyle>
            <a:lvl1pPr marL="0" indent="0" algn="ctr">
              <a:buNone/>
              <a:defRPr sz="2000" b="1">
                <a:solidFill>
                  <a:schemeClr val="bg1"/>
                </a:solidFill>
              </a:defRPr>
            </a:lvl1pPr>
          </a:lstStyle>
          <a:p>
            <a:pPr lvl="0"/>
            <a:r>
              <a:rPr lang="en-US"/>
              <a:t>Edit Master text styles</a:t>
            </a:r>
          </a:p>
        </p:txBody>
      </p:sp>
      <p:sp>
        <p:nvSpPr>
          <p:cNvPr id="13" name="Slide Number Placeholder 4">
            <a:extLst>
              <a:ext uri="{FF2B5EF4-FFF2-40B4-BE49-F238E27FC236}">
                <a16:creationId xmlns:a16="http://schemas.microsoft.com/office/drawing/2014/main" id="{E13DD274-04F0-423E-8314-F9223AEDE91A}"/>
              </a:ext>
            </a:extLst>
          </p:cNvPr>
          <p:cNvSpPr>
            <a:spLocks noGrp="1"/>
          </p:cNvSpPr>
          <p:nvPr>
            <p:ph type="sldNum" sz="quarter" idx="36"/>
          </p:nvPr>
        </p:nvSpPr>
        <p:spPr>
          <a:xfrm>
            <a:off x="1588" y="6096000"/>
            <a:ext cx="508000" cy="381000"/>
          </a:xfrm>
        </p:spPr>
        <p:txBody>
          <a:bodyPr/>
          <a:lstStyle>
            <a:lvl1pPr>
              <a:defRPr/>
            </a:lvl1pPr>
          </a:lstStyle>
          <a:p>
            <a:pPr>
              <a:defRPr/>
            </a:pPr>
            <a:fld id="{D9B5A0A1-FEA9-4331-A4F3-9DFFFE5F51AA}" type="slidenum">
              <a:rPr lang="en-US"/>
              <a:pPr>
                <a:defRPr/>
              </a:pPr>
              <a:t>‹#›</a:t>
            </a:fld>
            <a:endParaRPr lang="en-US"/>
          </a:p>
        </p:txBody>
      </p:sp>
    </p:spTree>
    <p:extLst>
      <p:ext uri="{BB962C8B-B14F-4D97-AF65-F5344CB8AC3E}">
        <p14:creationId xmlns:p14="http://schemas.microsoft.com/office/powerpoint/2010/main" val="2959482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nancial (custom)">
    <p:spTree>
      <p:nvGrpSpPr>
        <p:cNvPr id="1" name=""/>
        <p:cNvGrpSpPr/>
        <p:nvPr/>
      </p:nvGrpSpPr>
      <p:grpSpPr>
        <a:xfrm>
          <a:off x="0" y="0"/>
          <a:ext cx="0" cy="0"/>
          <a:chOff x="0" y="0"/>
          <a:chExt cx="0" cy="0"/>
        </a:xfrm>
      </p:grpSpPr>
      <p:sp>
        <p:nvSpPr>
          <p:cNvPr id="17" name="Rectangle 5">
            <a:extLst>
              <a:ext uri="{FF2B5EF4-FFF2-40B4-BE49-F238E27FC236}">
                <a16:creationId xmlns:a16="http://schemas.microsoft.com/office/drawing/2014/main" id="{4E1393E3-31B6-4114-859B-13A2B2FCF404}"/>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18" name="Straight Connector 17">
            <a:extLst>
              <a:ext uri="{FF2B5EF4-FFF2-40B4-BE49-F238E27FC236}">
                <a16:creationId xmlns:a16="http://schemas.microsoft.com/office/drawing/2014/main" id="{59E4F1FD-19EB-4767-901C-7AFBBF8CF392}"/>
              </a:ext>
            </a:extLst>
          </p:cNvPr>
          <p:cNvCxnSpPr>
            <a:cxnSpLocks/>
          </p:cNvCxnSpPr>
          <p:nvPr userDrawn="1"/>
        </p:nvCxnSpPr>
        <p:spPr>
          <a:xfrm>
            <a:off x="1066800" y="28956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51B5D0-74D7-4A4F-8995-8BDBA777F937}"/>
              </a:ext>
            </a:extLst>
          </p:cNvPr>
          <p:cNvCxnSpPr>
            <a:cxnSpLocks/>
          </p:cNvCxnSpPr>
          <p:nvPr userDrawn="1"/>
        </p:nvCxnSpPr>
        <p:spPr>
          <a:xfrm>
            <a:off x="3124200" y="28956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A1944D1-89A5-4170-A15F-B083885E4C66}"/>
              </a:ext>
            </a:extLst>
          </p:cNvPr>
          <p:cNvCxnSpPr>
            <a:cxnSpLocks/>
          </p:cNvCxnSpPr>
          <p:nvPr userDrawn="1"/>
        </p:nvCxnSpPr>
        <p:spPr>
          <a:xfrm>
            <a:off x="5181600" y="28956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6FBF539-D1F6-4F47-94D3-CF9EFDA2437A}"/>
              </a:ext>
            </a:extLst>
          </p:cNvPr>
          <p:cNvCxnSpPr>
            <a:cxnSpLocks/>
          </p:cNvCxnSpPr>
          <p:nvPr userDrawn="1"/>
        </p:nvCxnSpPr>
        <p:spPr>
          <a:xfrm>
            <a:off x="7239000" y="28956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408EE1F-5D2D-4FD6-8552-5A8E61CEB606}"/>
              </a:ext>
            </a:extLst>
          </p:cNvPr>
          <p:cNvCxnSpPr>
            <a:cxnSpLocks/>
          </p:cNvCxnSpPr>
          <p:nvPr userDrawn="1"/>
        </p:nvCxnSpPr>
        <p:spPr>
          <a:xfrm>
            <a:off x="9296400" y="28956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9" name="Picture 10">
            <a:extLst>
              <a:ext uri="{FF2B5EF4-FFF2-40B4-BE49-F238E27FC236}">
                <a16:creationId xmlns:a16="http://schemas.microsoft.com/office/drawing/2014/main" id="{2CA5229E-4DCA-4D43-A881-353E754D42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a:extLst>
              <a:ext uri="{FF2B5EF4-FFF2-40B4-BE49-F238E27FC236}">
                <a16:creationId xmlns:a16="http://schemas.microsoft.com/office/drawing/2014/main" id="{CA252ED4-52E7-4797-91B6-00CD542C9623}"/>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3"/>
          </p:nvPr>
        </p:nvSpPr>
        <p:spPr>
          <a:xfrm>
            <a:off x="1066800" y="19812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19" name="Text Placeholder 4"/>
          <p:cNvSpPr>
            <a:spLocks noGrp="1"/>
          </p:cNvSpPr>
          <p:nvPr>
            <p:ph type="body" sz="quarter" idx="14"/>
          </p:nvPr>
        </p:nvSpPr>
        <p:spPr>
          <a:xfrm>
            <a:off x="1066800" y="28956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21" name="Text Placeholder 4"/>
          <p:cNvSpPr>
            <a:spLocks noGrp="1"/>
          </p:cNvSpPr>
          <p:nvPr>
            <p:ph type="body" sz="quarter" idx="15"/>
          </p:nvPr>
        </p:nvSpPr>
        <p:spPr>
          <a:xfrm>
            <a:off x="3124200" y="19812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22" name="Text Placeholder 4"/>
          <p:cNvSpPr>
            <a:spLocks noGrp="1"/>
          </p:cNvSpPr>
          <p:nvPr>
            <p:ph type="body" sz="quarter" idx="16"/>
          </p:nvPr>
        </p:nvSpPr>
        <p:spPr>
          <a:xfrm>
            <a:off x="3124200" y="28956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33" name="Text Placeholder 4"/>
          <p:cNvSpPr>
            <a:spLocks noGrp="1"/>
          </p:cNvSpPr>
          <p:nvPr>
            <p:ph type="body" sz="quarter" idx="17"/>
          </p:nvPr>
        </p:nvSpPr>
        <p:spPr>
          <a:xfrm>
            <a:off x="5181600" y="19812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34" name="Text Placeholder 4"/>
          <p:cNvSpPr>
            <a:spLocks noGrp="1"/>
          </p:cNvSpPr>
          <p:nvPr>
            <p:ph type="body" sz="quarter" idx="18"/>
          </p:nvPr>
        </p:nvSpPr>
        <p:spPr>
          <a:xfrm>
            <a:off x="5181600" y="28956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36" name="Text Placeholder 4"/>
          <p:cNvSpPr>
            <a:spLocks noGrp="1"/>
          </p:cNvSpPr>
          <p:nvPr>
            <p:ph type="body" sz="quarter" idx="19"/>
          </p:nvPr>
        </p:nvSpPr>
        <p:spPr>
          <a:xfrm>
            <a:off x="7239000" y="19812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37" name="Text Placeholder 4"/>
          <p:cNvSpPr>
            <a:spLocks noGrp="1"/>
          </p:cNvSpPr>
          <p:nvPr>
            <p:ph type="body" sz="quarter" idx="20"/>
          </p:nvPr>
        </p:nvSpPr>
        <p:spPr>
          <a:xfrm>
            <a:off x="7239000" y="28956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39" name="Text Placeholder 4"/>
          <p:cNvSpPr>
            <a:spLocks noGrp="1"/>
          </p:cNvSpPr>
          <p:nvPr>
            <p:ph type="body" sz="quarter" idx="21"/>
          </p:nvPr>
        </p:nvSpPr>
        <p:spPr>
          <a:xfrm>
            <a:off x="9296400" y="1981200"/>
            <a:ext cx="18288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40" name="Text Placeholder 4"/>
          <p:cNvSpPr>
            <a:spLocks noGrp="1"/>
          </p:cNvSpPr>
          <p:nvPr>
            <p:ph type="body" sz="quarter" idx="22"/>
          </p:nvPr>
        </p:nvSpPr>
        <p:spPr>
          <a:xfrm>
            <a:off x="9296400" y="2895600"/>
            <a:ext cx="18288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24" name="Text Placeholder 2"/>
          <p:cNvSpPr>
            <a:spLocks noGrp="1"/>
          </p:cNvSpPr>
          <p:nvPr>
            <p:ph type="body" sz="quarter" idx="32"/>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Edit Master text styles</a:t>
            </a:r>
          </a:p>
        </p:txBody>
      </p:sp>
      <p:sp>
        <p:nvSpPr>
          <p:cNvPr id="27" name="Text Placeholder 6"/>
          <p:cNvSpPr>
            <a:spLocks noGrp="1"/>
          </p:cNvSpPr>
          <p:nvPr>
            <p:ph type="body" sz="quarter" idx="35"/>
          </p:nvPr>
        </p:nvSpPr>
        <p:spPr>
          <a:xfrm>
            <a:off x="0" y="1143000"/>
            <a:ext cx="12192000" cy="594360"/>
          </a:xfrm>
          <a:solidFill>
            <a:schemeClr val="bg2"/>
          </a:solidFill>
        </p:spPr>
        <p:txBody>
          <a:bodyPr anchor="ctr"/>
          <a:lstStyle>
            <a:lvl1pPr marL="0" indent="0" algn="ctr">
              <a:buNone/>
              <a:defRPr sz="2000" b="1">
                <a:solidFill>
                  <a:schemeClr val="bg1"/>
                </a:solidFill>
              </a:defRPr>
            </a:lvl1pPr>
          </a:lstStyle>
          <a:p>
            <a:pPr lvl="0"/>
            <a:r>
              <a:rPr lang="en-US"/>
              <a:t>Edit Master text styles</a:t>
            </a:r>
          </a:p>
        </p:txBody>
      </p:sp>
      <p:sp>
        <p:nvSpPr>
          <p:cNvPr id="28" name="Text Placeholder 6"/>
          <p:cNvSpPr>
            <a:spLocks noGrp="1"/>
          </p:cNvSpPr>
          <p:nvPr>
            <p:ph type="body" sz="quarter" idx="36"/>
          </p:nvPr>
        </p:nvSpPr>
        <p:spPr>
          <a:xfrm>
            <a:off x="0" y="4114800"/>
            <a:ext cx="12192000" cy="594360"/>
          </a:xfrm>
          <a:solidFill>
            <a:schemeClr val="bg2"/>
          </a:solidFill>
        </p:spPr>
        <p:txBody>
          <a:bodyPr anchor="ctr"/>
          <a:lstStyle>
            <a:lvl1pPr marL="0" indent="0" algn="ctr">
              <a:buNone/>
              <a:defRPr sz="2000" b="1">
                <a:solidFill>
                  <a:schemeClr val="bg1"/>
                </a:solidFill>
              </a:defRPr>
            </a:lvl1pPr>
          </a:lstStyle>
          <a:p>
            <a:pPr lvl="0"/>
            <a:r>
              <a:rPr lang="en-US"/>
              <a:t>Edit Master text styles</a:t>
            </a:r>
          </a:p>
        </p:txBody>
      </p:sp>
      <p:sp>
        <p:nvSpPr>
          <p:cNvPr id="48" name="Text Placeholder 3"/>
          <p:cNvSpPr>
            <a:spLocks noGrp="1"/>
          </p:cNvSpPr>
          <p:nvPr>
            <p:ph type="body" sz="quarter" idx="42"/>
          </p:nvPr>
        </p:nvSpPr>
        <p:spPr>
          <a:xfrm>
            <a:off x="1066800" y="5029200"/>
            <a:ext cx="4800600" cy="914400"/>
          </a:xfrm>
        </p:spPr>
        <p:txBody>
          <a:bodyPr/>
          <a:lstStyle>
            <a:lvl1pPr>
              <a:spcAft>
                <a:spcPts val="1000"/>
              </a:spcAft>
              <a:defRPr sz="1400"/>
            </a:lvl1pPr>
          </a:lstStyle>
          <a:p>
            <a:pPr lvl="0"/>
            <a:r>
              <a:rPr lang="en-US"/>
              <a:t>Edit Master text styles</a:t>
            </a:r>
          </a:p>
          <a:p>
            <a:pPr lvl="0"/>
            <a:endParaRPr lang="en-US"/>
          </a:p>
        </p:txBody>
      </p:sp>
      <p:sp>
        <p:nvSpPr>
          <p:cNvPr id="49" name="Text Placeholder 3"/>
          <p:cNvSpPr>
            <a:spLocks noGrp="1"/>
          </p:cNvSpPr>
          <p:nvPr>
            <p:ph type="body" sz="quarter" idx="43"/>
          </p:nvPr>
        </p:nvSpPr>
        <p:spPr>
          <a:xfrm>
            <a:off x="6400800" y="5029200"/>
            <a:ext cx="4800600" cy="914400"/>
          </a:xfrm>
        </p:spPr>
        <p:txBody>
          <a:bodyPr/>
          <a:lstStyle>
            <a:lvl1pPr>
              <a:spcAft>
                <a:spcPts val="1000"/>
              </a:spcAft>
              <a:defRPr sz="1400"/>
            </a:lvl1pPr>
          </a:lstStyle>
          <a:p>
            <a:pPr lvl="0"/>
            <a:r>
              <a:rPr lang="en-US"/>
              <a:t>Edit Master text styles</a:t>
            </a:r>
          </a:p>
          <a:p>
            <a:pPr lvl="0"/>
            <a:endParaRPr lang="en-US"/>
          </a:p>
        </p:txBody>
      </p:sp>
      <p:sp>
        <p:nvSpPr>
          <p:cNvPr id="31" name="Slide Number Placeholder 4">
            <a:extLst>
              <a:ext uri="{FF2B5EF4-FFF2-40B4-BE49-F238E27FC236}">
                <a16:creationId xmlns:a16="http://schemas.microsoft.com/office/drawing/2014/main" id="{DAE67F66-0DF5-4F4E-8550-D888D07A41C6}"/>
              </a:ext>
            </a:extLst>
          </p:cNvPr>
          <p:cNvSpPr>
            <a:spLocks noGrp="1"/>
          </p:cNvSpPr>
          <p:nvPr>
            <p:ph type="sldNum" sz="quarter" idx="44"/>
          </p:nvPr>
        </p:nvSpPr>
        <p:spPr>
          <a:xfrm>
            <a:off x="1588" y="6096000"/>
            <a:ext cx="508000" cy="381000"/>
          </a:xfrm>
        </p:spPr>
        <p:txBody>
          <a:bodyPr/>
          <a:lstStyle>
            <a:lvl1pPr>
              <a:defRPr/>
            </a:lvl1pPr>
          </a:lstStyle>
          <a:p>
            <a:pPr>
              <a:defRPr/>
            </a:pPr>
            <a:fld id="{E5E68A5B-C7F7-4672-BC25-348A35334940}" type="slidenum">
              <a:rPr lang="en-US"/>
              <a:pPr>
                <a:defRPr/>
              </a:pPr>
              <a:t>‹#›</a:t>
            </a:fld>
            <a:endParaRPr lang="en-US"/>
          </a:p>
        </p:txBody>
      </p:sp>
    </p:spTree>
    <p:extLst>
      <p:ext uri="{BB962C8B-B14F-4D97-AF65-F5344CB8AC3E}">
        <p14:creationId xmlns:p14="http://schemas.microsoft.com/office/powerpoint/2010/main" val="17763013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gment Overview (3col)">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4F3E7785-A9A8-4658-AB9B-C6050BFCA2E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pic>
        <p:nvPicPr>
          <p:cNvPr id="13" name="Picture 4">
            <a:extLst>
              <a:ext uri="{FF2B5EF4-FFF2-40B4-BE49-F238E27FC236}">
                <a16:creationId xmlns:a16="http://schemas.microsoft.com/office/drawing/2014/main" id="{C456FF92-4119-4A47-8C10-5376AA1D10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2"/>
          <p:cNvSpPr>
            <a:spLocks noGrp="1"/>
          </p:cNvSpPr>
          <p:nvPr>
            <p:ph type="pic" sz="quarter" idx="12"/>
          </p:nvPr>
        </p:nvSpPr>
        <p:spPr>
          <a:xfrm>
            <a:off x="0" y="1155700"/>
            <a:ext cx="4059936"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19" name="Text Placeholder 4"/>
          <p:cNvSpPr>
            <a:spLocks noGrp="1"/>
          </p:cNvSpPr>
          <p:nvPr>
            <p:ph type="body" sz="quarter" idx="14"/>
          </p:nvPr>
        </p:nvSpPr>
        <p:spPr>
          <a:xfrm>
            <a:off x="411480" y="4709160"/>
            <a:ext cx="3200400" cy="1600200"/>
          </a:xfrm>
        </p:spPr>
        <p:txBody>
          <a:bodyPr/>
          <a:lstStyle>
            <a:lvl1pPr marL="0" indent="0" algn="ctr">
              <a:buFont typeface="Wingdings" pitchFamily="2" charset="2"/>
              <a:buNone/>
              <a:defRPr sz="1400" b="0">
                <a:solidFill>
                  <a:schemeClr val="tx1"/>
                </a:solidFill>
              </a:defRPr>
            </a:lvl1pPr>
          </a:lstStyle>
          <a:p>
            <a:pPr lvl="0"/>
            <a:r>
              <a:rPr lang="en-US"/>
              <a:t>Edit Master text styles</a:t>
            </a:r>
          </a:p>
        </p:txBody>
      </p:sp>
      <p:sp>
        <p:nvSpPr>
          <p:cNvPr id="8" name="Text Placeholder 7"/>
          <p:cNvSpPr>
            <a:spLocks noGrp="1"/>
          </p:cNvSpPr>
          <p:nvPr>
            <p:ph type="body" sz="quarter" idx="23"/>
          </p:nvPr>
        </p:nvSpPr>
        <p:spPr>
          <a:xfrm>
            <a:off x="0" y="3213104"/>
            <a:ext cx="4059936" cy="1143000"/>
          </a:xfrm>
          <a:solidFill>
            <a:schemeClr val="tx2">
              <a:alpha val="75000"/>
            </a:schemeClr>
          </a:solidFill>
        </p:spPr>
        <p:txBody>
          <a:bodyPr lIns="45720" rIns="45720" bIns="0" anchor="ctr"/>
          <a:lstStyle>
            <a:lvl1pPr marL="0" indent="0" algn="ctr">
              <a:lnSpc>
                <a:spcPct val="100000"/>
              </a:lnSpc>
              <a:buNone/>
              <a:defRPr sz="1400" b="0">
                <a:solidFill>
                  <a:schemeClr val="bg1"/>
                </a:solidFill>
              </a:defRPr>
            </a:lvl1pPr>
          </a:lstStyle>
          <a:p>
            <a:pPr lvl="0"/>
            <a:r>
              <a:rPr lang="en-US"/>
              <a:t>Edit Master text styles</a:t>
            </a:r>
          </a:p>
        </p:txBody>
      </p:sp>
      <p:sp>
        <p:nvSpPr>
          <p:cNvPr id="24" name="Picture Placeholder 2"/>
          <p:cNvSpPr>
            <a:spLocks noGrp="1"/>
          </p:cNvSpPr>
          <p:nvPr>
            <p:ph type="pic" sz="quarter" idx="24"/>
          </p:nvPr>
        </p:nvSpPr>
        <p:spPr>
          <a:xfrm>
            <a:off x="4059936" y="1155702"/>
            <a:ext cx="4059936"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25" name="Picture Placeholder 2"/>
          <p:cNvSpPr>
            <a:spLocks noGrp="1"/>
          </p:cNvSpPr>
          <p:nvPr>
            <p:ph type="pic" sz="quarter" idx="25"/>
          </p:nvPr>
        </p:nvSpPr>
        <p:spPr>
          <a:xfrm>
            <a:off x="8119872" y="1155704"/>
            <a:ext cx="4078224" cy="3200400"/>
          </a:xfrm>
          <a:pattFill prst="pct10">
            <a:fgClr>
              <a:schemeClr val="accent1"/>
            </a:fgClr>
            <a:bgClr>
              <a:schemeClr val="bg1"/>
            </a:bgClr>
          </a:pattFill>
        </p:spPr>
        <p:txBody>
          <a:bodyPr tIns="1508760"/>
          <a:lstStyle>
            <a:lvl1pPr marL="0" indent="0" algn="ctr">
              <a:buNone/>
              <a:defRPr sz="1200"/>
            </a:lvl1pPr>
          </a:lstStyle>
          <a:p>
            <a:pPr lvl="0"/>
            <a:r>
              <a:rPr lang="en-US" noProof="0"/>
              <a:t>Click icon to add picture</a:t>
            </a:r>
          </a:p>
        </p:txBody>
      </p:sp>
      <p:sp>
        <p:nvSpPr>
          <p:cNvPr id="26" name="Text Placeholder 7"/>
          <p:cNvSpPr>
            <a:spLocks noGrp="1"/>
          </p:cNvSpPr>
          <p:nvPr>
            <p:ph type="body" sz="quarter" idx="26"/>
          </p:nvPr>
        </p:nvSpPr>
        <p:spPr>
          <a:xfrm>
            <a:off x="4059936" y="3213104"/>
            <a:ext cx="4059936" cy="1143000"/>
          </a:xfrm>
          <a:solidFill>
            <a:schemeClr val="accent1">
              <a:alpha val="75000"/>
            </a:schemeClr>
          </a:solidFill>
        </p:spPr>
        <p:txBody>
          <a:bodyPr lIns="45720" rIns="45720" bIns="0" anchor="ctr"/>
          <a:lstStyle>
            <a:lvl1pPr marL="0" indent="0" algn="ctr">
              <a:lnSpc>
                <a:spcPct val="100000"/>
              </a:lnSpc>
              <a:buNone/>
              <a:defRPr sz="1400" b="0">
                <a:solidFill>
                  <a:schemeClr val="bg1"/>
                </a:solidFill>
              </a:defRPr>
            </a:lvl1pPr>
          </a:lstStyle>
          <a:p>
            <a:pPr lvl="0"/>
            <a:r>
              <a:rPr lang="en-US"/>
              <a:t>Edit Master text styles</a:t>
            </a:r>
          </a:p>
        </p:txBody>
      </p:sp>
      <p:sp>
        <p:nvSpPr>
          <p:cNvPr id="27" name="Text Placeholder 7"/>
          <p:cNvSpPr>
            <a:spLocks noGrp="1"/>
          </p:cNvSpPr>
          <p:nvPr>
            <p:ph type="body" sz="quarter" idx="27"/>
          </p:nvPr>
        </p:nvSpPr>
        <p:spPr>
          <a:xfrm>
            <a:off x="8119872" y="3213104"/>
            <a:ext cx="4078224" cy="1143000"/>
          </a:xfrm>
          <a:solidFill>
            <a:schemeClr val="accent6">
              <a:alpha val="75000"/>
            </a:schemeClr>
          </a:solidFill>
          <a:ln>
            <a:noFill/>
          </a:ln>
        </p:spPr>
        <p:txBody>
          <a:bodyPr lIns="45720" rIns="45720" bIns="0" anchor="ctr"/>
          <a:lstStyle>
            <a:lvl1pPr marL="0" indent="0" algn="ctr">
              <a:lnSpc>
                <a:spcPct val="100000"/>
              </a:lnSpc>
              <a:buNone/>
              <a:defRPr sz="1400" b="0">
                <a:solidFill>
                  <a:schemeClr val="bg1"/>
                </a:solidFill>
              </a:defRPr>
            </a:lvl1pPr>
          </a:lstStyle>
          <a:p>
            <a:pPr lvl="0"/>
            <a:r>
              <a:rPr lang="en-US"/>
              <a:t>Edit Master text styles</a:t>
            </a:r>
          </a:p>
        </p:txBody>
      </p:sp>
      <p:sp>
        <p:nvSpPr>
          <p:cNvPr id="29" name="Text Placeholder 4"/>
          <p:cNvSpPr>
            <a:spLocks noGrp="1"/>
          </p:cNvSpPr>
          <p:nvPr>
            <p:ph type="body" sz="quarter" idx="29"/>
          </p:nvPr>
        </p:nvSpPr>
        <p:spPr>
          <a:xfrm>
            <a:off x="4453128" y="4709160"/>
            <a:ext cx="3200400" cy="1600200"/>
          </a:xfrm>
        </p:spPr>
        <p:txBody>
          <a:bodyPr/>
          <a:lstStyle>
            <a:lvl1pPr marL="0" indent="0" algn="ctr">
              <a:buFont typeface="Wingdings" pitchFamily="2" charset="2"/>
              <a:buNone/>
              <a:defRPr sz="1400" b="0">
                <a:solidFill>
                  <a:schemeClr val="tx1"/>
                </a:solidFill>
              </a:defRPr>
            </a:lvl1pPr>
          </a:lstStyle>
          <a:p>
            <a:pPr lvl="0"/>
            <a:r>
              <a:rPr lang="en-US"/>
              <a:t>Edit Master text styles</a:t>
            </a:r>
          </a:p>
        </p:txBody>
      </p:sp>
      <p:sp>
        <p:nvSpPr>
          <p:cNvPr id="32" name="Text Placeholder 4"/>
          <p:cNvSpPr>
            <a:spLocks noGrp="1"/>
          </p:cNvSpPr>
          <p:nvPr>
            <p:ph type="body" sz="quarter" idx="31"/>
          </p:nvPr>
        </p:nvSpPr>
        <p:spPr>
          <a:xfrm>
            <a:off x="8531352" y="4709160"/>
            <a:ext cx="3200400" cy="1600200"/>
          </a:xfrm>
        </p:spPr>
        <p:txBody>
          <a:bodyPr/>
          <a:lstStyle>
            <a:lvl1pPr marL="0" indent="0" algn="ctr">
              <a:buFont typeface="Wingdings" pitchFamily="2" charset="2"/>
              <a:buNone/>
              <a:defRPr sz="1400" b="0">
                <a:solidFill>
                  <a:schemeClr val="tx1"/>
                </a:solidFill>
              </a:defRPr>
            </a:lvl1pPr>
          </a:lstStyle>
          <a:p>
            <a:pPr lvl="0"/>
            <a:r>
              <a:rPr lang="en-US"/>
              <a:t>Edit Master text styles</a:t>
            </a:r>
          </a:p>
        </p:txBody>
      </p:sp>
      <p:sp>
        <p:nvSpPr>
          <p:cNvPr id="3" name="Text Placeholder 2"/>
          <p:cNvSpPr>
            <a:spLocks noGrp="1"/>
          </p:cNvSpPr>
          <p:nvPr>
            <p:ph type="body" sz="quarter" idx="32"/>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Edit Master text styles</a:t>
            </a:r>
          </a:p>
        </p:txBody>
      </p:sp>
      <p:sp>
        <p:nvSpPr>
          <p:cNvPr id="14" name="Slide Number Placeholder 4">
            <a:extLst>
              <a:ext uri="{FF2B5EF4-FFF2-40B4-BE49-F238E27FC236}">
                <a16:creationId xmlns:a16="http://schemas.microsoft.com/office/drawing/2014/main" id="{CD6D7DCC-C17A-4596-98F8-2D5A63AF895D}"/>
              </a:ext>
            </a:extLst>
          </p:cNvPr>
          <p:cNvSpPr>
            <a:spLocks noGrp="1"/>
          </p:cNvSpPr>
          <p:nvPr>
            <p:ph type="sldNum" sz="quarter" idx="33"/>
          </p:nvPr>
        </p:nvSpPr>
        <p:spPr>
          <a:xfrm>
            <a:off x="1588" y="6096000"/>
            <a:ext cx="508000" cy="381000"/>
          </a:xfrm>
        </p:spPr>
        <p:txBody>
          <a:bodyPr/>
          <a:lstStyle>
            <a:lvl1pPr>
              <a:defRPr/>
            </a:lvl1pPr>
          </a:lstStyle>
          <a:p>
            <a:pPr>
              <a:defRPr/>
            </a:pPr>
            <a:fld id="{C7EB75DE-066D-4392-BF83-642BBB2F2B24}" type="slidenum">
              <a:rPr lang="en-US"/>
              <a:pPr>
                <a:defRPr/>
              </a:pPr>
              <a:t>‹#›</a:t>
            </a:fld>
            <a:endParaRPr lang="en-US"/>
          </a:p>
        </p:txBody>
      </p:sp>
    </p:spTree>
    <p:extLst>
      <p:ext uri="{BB962C8B-B14F-4D97-AF65-F5344CB8AC3E}">
        <p14:creationId xmlns:p14="http://schemas.microsoft.com/office/powerpoint/2010/main" val="35272972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gment Detail (2col)">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33081741-1C10-49DB-B215-AF095B7FF50F}"/>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pic>
        <p:nvPicPr>
          <p:cNvPr id="10" name="Picture 4">
            <a:extLst>
              <a:ext uri="{FF2B5EF4-FFF2-40B4-BE49-F238E27FC236}">
                <a16:creationId xmlns:a16="http://schemas.microsoft.com/office/drawing/2014/main" id="{0CC0F907-6400-431B-BC06-8041841342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818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E6ED01FA-FC00-4213-B446-917590AFB30E}"/>
              </a:ext>
            </a:extLst>
          </p:cNvPr>
          <p:cNvCxnSpPr>
            <a:cxnSpLocks/>
          </p:cNvCxnSpPr>
          <p:nvPr userDrawn="1"/>
        </p:nvCxnSpPr>
        <p:spPr>
          <a:xfrm>
            <a:off x="609600" y="3886200"/>
            <a:ext cx="2514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372D60F-640B-4035-8D0F-3DE34B7A2B93}"/>
              </a:ext>
            </a:extLst>
          </p:cNvPr>
          <p:cNvCxnSpPr>
            <a:cxnSpLocks/>
          </p:cNvCxnSpPr>
          <p:nvPr userDrawn="1"/>
        </p:nvCxnSpPr>
        <p:spPr>
          <a:xfrm>
            <a:off x="609600" y="5500688"/>
            <a:ext cx="2514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Picture Placeholder 2"/>
          <p:cNvSpPr>
            <a:spLocks noGrp="1"/>
          </p:cNvSpPr>
          <p:nvPr>
            <p:ph type="pic" sz="quarter" idx="12"/>
          </p:nvPr>
        </p:nvSpPr>
        <p:spPr>
          <a:xfrm>
            <a:off x="8119872" y="0"/>
            <a:ext cx="4078224" cy="6684264"/>
          </a:xfrm>
          <a:pattFill prst="pct10">
            <a:fgClr>
              <a:schemeClr val="accent1"/>
            </a:fgClr>
            <a:bgClr>
              <a:schemeClr val="bg1"/>
            </a:bgClr>
          </a:pattFill>
        </p:spPr>
        <p:txBody>
          <a:bodyPr tIns="3246120"/>
          <a:lstStyle>
            <a:lvl1pPr marL="0" indent="0" algn="ctr">
              <a:buNone/>
              <a:defRPr sz="1200"/>
            </a:lvl1pPr>
          </a:lstStyle>
          <a:p>
            <a:pPr lvl="0"/>
            <a:r>
              <a:rPr lang="en-US" noProof="0"/>
              <a:t>Click icon to add picture</a:t>
            </a:r>
          </a:p>
        </p:txBody>
      </p:sp>
      <p:sp>
        <p:nvSpPr>
          <p:cNvPr id="4" name="Text Placeholder 3"/>
          <p:cNvSpPr>
            <a:spLocks noGrp="1"/>
          </p:cNvSpPr>
          <p:nvPr>
            <p:ph type="body" sz="quarter" idx="13"/>
          </p:nvPr>
        </p:nvSpPr>
        <p:spPr>
          <a:xfrm>
            <a:off x="609600" y="685800"/>
            <a:ext cx="2971800" cy="2286000"/>
          </a:xfrm>
        </p:spPr>
        <p:txBody>
          <a:bodyPr/>
          <a:lstStyle>
            <a:lvl1pPr marL="0" indent="0">
              <a:buNone/>
              <a:defRPr sz="4000">
                <a:solidFill>
                  <a:schemeClr val="tx2"/>
                </a:solidFill>
              </a:defRPr>
            </a:lvl1pPr>
          </a:lstStyle>
          <a:p>
            <a:pPr lvl="0"/>
            <a:r>
              <a:rPr lang="en-US"/>
              <a:t>Edit Master text styles</a:t>
            </a:r>
          </a:p>
        </p:txBody>
      </p:sp>
      <p:sp>
        <p:nvSpPr>
          <p:cNvPr id="13" name="Text Placeholder 3"/>
          <p:cNvSpPr>
            <a:spLocks noGrp="1"/>
          </p:cNvSpPr>
          <p:nvPr>
            <p:ph type="body" sz="quarter" idx="14"/>
          </p:nvPr>
        </p:nvSpPr>
        <p:spPr>
          <a:xfrm>
            <a:off x="3657600" y="685800"/>
            <a:ext cx="4114800" cy="5715000"/>
          </a:xfrm>
        </p:spPr>
        <p:txBody>
          <a:bodyPr/>
          <a:lstStyle>
            <a:lvl1pPr>
              <a:spcAft>
                <a:spcPts val="1000"/>
              </a:spcAft>
              <a:defRPr sz="1400"/>
            </a:lvl1pPr>
          </a:lstStyle>
          <a:p>
            <a:pPr lvl="0"/>
            <a:r>
              <a:rPr lang="en-US"/>
              <a:t>Edit Master text styles</a:t>
            </a:r>
          </a:p>
          <a:p>
            <a:pPr lvl="0"/>
            <a:endParaRPr lang="en-US"/>
          </a:p>
        </p:txBody>
      </p:sp>
      <p:sp>
        <p:nvSpPr>
          <p:cNvPr id="14" name="Text Placeholder 4"/>
          <p:cNvSpPr>
            <a:spLocks noGrp="1"/>
          </p:cNvSpPr>
          <p:nvPr>
            <p:ph type="body" sz="quarter" idx="15"/>
          </p:nvPr>
        </p:nvSpPr>
        <p:spPr>
          <a:xfrm>
            <a:off x="609600" y="2971800"/>
            <a:ext cx="25146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15" name="Text Placeholder 4"/>
          <p:cNvSpPr>
            <a:spLocks noGrp="1"/>
          </p:cNvSpPr>
          <p:nvPr>
            <p:ph type="body" sz="quarter" idx="16"/>
          </p:nvPr>
        </p:nvSpPr>
        <p:spPr>
          <a:xfrm>
            <a:off x="609600" y="3886200"/>
            <a:ext cx="25146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17" name="Text Placeholder 4"/>
          <p:cNvSpPr>
            <a:spLocks noGrp="1"/>
          </p:cNvSpPr>
          <p:nvPr>
            <p:ph type="body" sz="quarter" idx="17"/>
          </p:nvPr>
        </p:nvSpPr>
        <p:spPr>
          <a:xfrm>
            <a:off x="609600" y="4586468"/>
            <a:ext cx="2514600" cy="914400"/>
          </a:xfrm>
        </p:spPr>
        <p:txBody>
          <a:bodyPr anchor="ctr"/>
          <a:lstStyle>
            <a:lvl1pPr marL="0" indent="0" algn="ctr">
              <a:buNone/>
              <a:defRPr sz="3200" b="1">
                <a:solidFill>
                  <a:schemeClr val="accent4"/>
                </a:solidFill>
              </a:defRPr>
            </a:lvl1pPr>
          </a:lstStyle>
          <a:p>
            <a:pPr lvl="0"/>
            <a:r>
              <a:rPr lang="en-US"/>
              <a:t>Edit Master text styles</a:t>
            </a:r>
          </a:p>
        </p:txBody>
      </p:sp>
      <p:sp>
        <p:nvSpPr>
          <p:cNvPr id="18" name="Text Placeholder 4"/>
          <p:cNvSpPr>
            <a:spLocks noGrp="1"/>
          </p:cNvSpPr>
          <p:nvPr>
            <p:ph type="body" sz="quarter" idx="18"/>
          </p:nvPr>
        </p:nvSpPr>
        <p:spPr>
          <a:xfrm>
            <a:off x="609600" y="5500868"/>
            <a:ext cx="2514600" cy="685800"/>
          </a:xfrm>
        </p:spPr>
        <p:txBody>
          <a:bodyPr anchor="ctr"/>
          <a:lstStyle>
            <a:lvl1pPr marL="0" indent="0" algn="ctr">
              <a:buNone/>
              <a:defRPr sz="1200" b="1">
                <a:solidFill>
                  <a:schemeClr val="tx1"/>
                </a:solidFill>
              </a:defRPr>
            </a:lvl1pPr>
          </a:lstStyle>
          <a:p>
            <a:pPr lvl="0"/>
            <a:r>
              <a:rPr lang="en-US"/>
              <a:t>Edit Master text styles</a:t>
            </a:r>
          </a:p>
        </p:txBody>
      </p:sp>
      <p:sp>
        <p:nvSpPr>
          <p:cNvPr id="19" name="Slide Number Placeholder 4">
            <a:extLst>
              <a:ext uri="{FF2B5EF4-FFF2-40B4-BE49-F238E27FC236}">
                <a16:creationId xmlns:a16="http://schemas.microsoft.com/office/drawing/2014/main" id="{320C889E-E79F-4EE7-9710-D43C2CE3FDD0}"/>
              </a:ext>
            </a:extLst>
          </p:cNvPr>
          <p:cNvSpPr>
            <a:spLocks noGrp="1"/>
          </p:cNvSpPr>
          <p:nvPr>
            <p:ph type="sldNum" sz="quarter" idx="19"/>
          </p:nvPr>
        </p:nvSpPr>
        <p:spPr>
          <a:xfrm>
            <a:off x="1588" y="6096000"/>
            <a:ext cx="508000" cy="381000"/>
          </a:xfrm>
        </p:spPr>
        <p:txBody>
          <a:bodyPr/>
          <a:lstStyle>
            <a:lvl1pPr>
              <a:defRPr/>
            </a:lvl1pPr>
          </a:lstStyle>
          <a:p>
            <a:pPr>
              <a:defRPr/>
            </a:pPr>
            <a:fld id="{46B10652-2B37-46AD-ACD0-FF349235A6C2}" type="slidenum">
              <a:rPr lang="en-US"/>
              <a:pPr>
                <a:defRPr/>
              </a:pPr>
              <a:t>‹#›</a:t>
            </a:fld>
            <a:endParaRPr lang="en-US"/>
          </a:p>
        </p:txBody>
      </p:sp>
    </p:spTree>
    <p:extLst>
      <p:ext uri="{BB962C8B-B14F-4D97-AF65-F5344CB8AC3E}">
        <p14:creationId xmlns:p14="http://schemas.microsoft.com/office/powerpoint/2010/main" val="8129895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gment Detail (chart)">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7D6ED991-2E74-474E-9586-8219C0BB5D56}"/>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pic>
        <p:nvPicPr>
          <p:cNvPr id="6" name="Picture 4">
            <a:extLst>
              <a:ext uri="{FF2B5EF4-FFF2-40B4-BE49-F238E27FC236}">
                <a16:creationId xmlns:a16="http://schemas.microsoft.com/office/drawing/2014/main" id="{09AA21AD-2990-484C-8E9C-B538675E4A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609600" y="685800"/>
            <a:ext cx="2971800" cy="2286000"/>
          </a:xfrm>
        </p:spPr>
        <p:txBody>
          <a:bodyPr/>
          <a:lstStyle>
            <a:lvl1pPr marL="0" indent="0">
              <a:buNone/>
              <a:defRPr sz="4000">
                <a:solidFill>
                  <a:schemeClr val="tx2"/>
                </a:solidFill>
              </a:defRPr>
            </a:lvl1pPr>
          </a:lstStyle>
          <a:p>
            <a:pPr lvl="0"/>
            <a:r>
              <a:rPr lang="en-US"/>
              <a:t>Edit Master text styles</a:t>
            </a:r>
          </a:p>
        </p:txBody>
      </p:sp>
      <p:sp>
        <p:nvSpPr>
          <p:cNvPr id="13" name="Text Placeholder 3"/>
          <p:cNvSpPr>
            <a:spLocks noGrp="1"/>
          </p:cNvSpPr>
          <p:nvPr>
            <p:ph type="body" sz="quarter" idx="14"/>
          </p:nvPr>
        </p:nvSpPr>
        <p:spPr>
          <a:xfrm>
            <a:off x="612648" y="2971800"/>
            <a:ext cx="2971800" cy="3502152"/>
          </a:xfrm>
        </p:spPr>
        <p:txBody>
          <a:bodyPr/>
          <a:lstStyle>
            <a:lvl1pPr marL="0" indent="0">
              <a:spcAft>
                <a:spcPts val="1000"/>
              </a:spcAft>
              <a:buNone/>
              <a:defRPr sz="1400"/>
            </a:lvl1pPr>
          </a:lstStyle>
          <a:p>
            <a:pPr lvl="0"/>
            <a:r>
              <a:rPr lang="en-US"/>
              <a:t>Edit Master text styles</a:t>
            </a:r>
          </a:p>
          <a:p>
            <a:pPr lvl="0"/>
            <a:endParaRPr lang="en-US"/>
          </a:p>
        </p:txBody>
      </p:sp>
      <p:sp>
        <p:nvSpPr>
          <p:cNvPr id="7" name="Slide Number Placeholder 4">
            <a:extLst>
              <a:ext uri="{FF2B5EF4-FFF2-40B4-BE49-F238E27FC236}">
                <a16:creationId xmlns:a16="http://schemas.microsoft.com/office/drawing/2014/main" id="{A6BA4645-E3AC-4F75-830A-40F21E03F80D}"/>
              </a:ext>
            </a:extLst>
          </p:cNvPr>
          <p:cNvSpPr>
            <a:spLocks noGrp="1"/>
          </p:cNvSpPr>
          <p:nvPr>
            <p:ph type="sldNum" sz="quarter" idx="15"/>
          </p:nvPr>
        </p:nvSpPr>
        <p:spPr>
          <a:xfrm>
            <a:off x="1588" y="6096000"/>
            <a:ext cx="508000" cy="381000"/>
          </a:xfrm>
        </p:spPr>
        <p:txBody>
          <a:bodyPr/>
          <a:lstStyle>
            <a:lvl1pPr>
              <a:defRPr/>
            </a:lvl1pPr>
          </a:lstStyle>
          <a:p>
            <a:pPr>
              <a:defRPr/>
            </a:pPr>
            <a:fld id="{438A0C17-E454-4776-B354-F6FE50B2F9A2}" type="slidenum">
              <a:rPr lang="en-US"/>
              <a:pPr>
                <a:defRPr/>
              </a:pPr>
              <a:t>‹#›</a:t>
            </a:fld>
            <a:endParaRPr lang="en-US"/>
          </a:p>
        </p:txBody>
      </p:sp>
    </p:spTree>
    <p:extLst>
      <p:ext uri="{BB962C8B-B14F-4D97-AF65-F5344CB8AC3E}">
        <p14:creationId xmlns:p14="http://schemas.microsoft.com/office/powerpoint/2010/main" val="12993553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hy Inve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4BD308-B322-4974-BFAE-D5EB9EF78D87}"/>
              </a:ext>
            </a:extLst>
          </p:cNvPr>
          <p:cNvSpPr/>
          <p:nvPr userDrawn="1"/>
        </p:nvSpPr>
        <p:spPr>
          <a:xfrm>
            <a:off x="5797550" y="0"/>
            <a:ext cx="6394450" cy="6684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BAE57B75-18F7-46F1-BD91-D05200459F95}"/>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pic>
        <p:nvPicPr>
          <p:cNvPr id="8" name="Picture 5">
            <a:extLst>
              <a:ext uri="{FF2B5EF4-FFF2-40B4-BE49-F238E27FC236}">
                <a16:creationId xmlns:a16="http://schemas.microsoft.com/office/drawing/2014/main" id="{C14BE41A-FA21-4E1F-A4BC-4B2E3D1F3D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2"/>
          <p:cNvSpPr>
            <a:spLocks noGrp="1"/>
          </p:cNvSpPr>
          <p:nvPr>
            <p:ph type="pic" sz="quarter" idx="12"/>
          </p:nvPr>
        </p:nvSpPr>
        <p:spPr>
          <a:xfrm>
            <a:off x="0" y="0"/>
            <a:ext cx="5797296" cy="6684264"/>
          </a:xfrm>
          <a:pattFill prst="pct10">
            <a:fgClr>
              <a:schemeClr val="accent1"/>
            </a:fgClr>
            <a:bgClr>
              <a:schemeClr val="bg1"/>
            </a:bgClr>
          </a:pattFill>
        </p:spPr>
        <p:txBody>
          <a:bodyPr tIns="3246120"/>
          <a:lstStyle>
            <a:lvl1pPr marL="0" indent="0" algn="ctr">
              <a:buNone/>
              <a:defRPr sz="1200"/>
            </a:lvl1pPr>
          </a:lstStyle>
          <a:p>
            <a:pPr lvl="0"/>
            <a:r>
              <a:rPr lang="en-US" noProof="0"/>
              <a:t>Click icon to add picture</a:t>
            </a:r>
          </a:p>
        </p:txBody>
      </p:sp>
      <p:sp>
        <p:nvSpPr>
          <p:cNvPr id="4" name="Text Placeholder 3"/>
          <p:cNvSpPr>
            <a:spLocks noGrp="1"/>
          </p:cNvSpPr>
          <p:nvPr>
            <p:ph type="body" sz="quarter" idx="13"/>
          </p:nvPr>
        </p:nvSpPr>
        <p:spPr>
          <a:xfrm>
            <a:off x="0" y="0"/>
            <a:ext cx="5797296" cy="3200400"/>
          </a:xfrm>
          <a:solidFill>
            <a:schemeClr val="accent1">
              <a:alpha val="75000"/>
            </a:schemeClr>
          </a:solidFill>
        </p:spPr>
        <p:txBody>
          <a:bodyPr lIns="612648" tIns="685800" rIns="457200"/>
          <a:lstStyle>
            <a:lvl1pPr marL="0" indent="0">
              <a:buNone/>
              <a:defRPr sz="4000">
                <a:solidFill>
                  <a:schemeClr val="bg1"/>
                </a:solidFill>
              </a:defRPr>
            </a:lvl1pPr>
          </a:lstStyle>
          <a:p>
            <a:pPr lvl="0"/>
            <a:r>
              <a:rPr lang="en-US"/>
              <a:t>Edit Master text styles</a:t>
            </a:r>
          </a:p>
        </p:txBody>
      </p:sp>
      <p:sp>
        <p:nvSpPr>
          <p:cNvPr id="7" name="Text Placeholder 3"/>
          <p:cNvSpPr>
            <a:spLocks noGrp="1"/>
          </p:cNvSpPr>
          <p:nvPr>
            <p:ph type="body" sz="quarter" idx="15"/>
          </p:nvPr>
        </p:nvSpPr>
        <p:spPr>
          <a:xfrm>
            <a:off x="6400800" y="685800"/>
            <a:ext cx="5257800" cy="5998464"/>
          </a:xfrm>
        </p:spPr>
        <p:txBody>
          <a:bodyPr/>
          <a:lstStyle>
            <a:lvl1pPr marL="0" indent="0">
              <a:lnSpc>
                <a:spcPct val="150000"/>
              </a:lnSpc>
              <a:spcAft>
                <a:spcPts val="1000"/>
              </a:spcAft>
              <a:buNone/>
              <a:defRPr sz="1400"/>
            </a:lvl1pPr>
          </a:lstStyle>
          <a:p>
            <a:pPr lvl="0"/>
            <a:r>
              <a:rPr lang="en-US"/>
              <a:t>Edit Master text styles</a:t>
            </a:r>
          </a:p>
          <a:p>
            <a:pPr lvl="0"/>
            <a:endParaRPr lang="en-US"/>
          </a:p>
        </p:txBody>
      </p:sp>
      <p:sp>
        <p:nvSpPr>
          <p:cNvPr id="9" name="Slide Number Placeholder 4">
            <a:extLst>
              <a:ext uri="{FF2B5EF4-FFF2-40B4-BE49-F238E27FC236}">
                <a16:creationId xmlns:a16="http://schemas.microsoft.com/office/drawing/2014/main" id="{79B3D55D-A4E7-4551-9EF7-D456FB146AFD}"/>
              </a:ext>
            </a:extLst>
          </p:cNvPr>
          <p:cNvSpPr>
            <a:spLocks noGrp="1"/>
          </p:cNvSpPr>
          <p:nvPr>
            <p:ph type="sldNum" sz="quarter" idx="16"/>
          </p:nvPr>
        </p:nvSpPr>
        <p:spPr>
          <a:xfrm>
            <a:off x="1588" y="6096000"/>
            <a:ext cx="508000" cy="381000"/>
          </a:xfrm>
        </p:spPr>
        <p:txBody>
          <a:bodyPr/>
          <a:lstStyle>
            <a:lvl1pPr>
              <a:defRPr>
                <a:solidFill>
                  <a:schemeClr val="bg1"/>
                </a:solidFill>
              </a:defRPr>
            </a:lvl1pPr>
          </a:lstStyle>
          <a:p>
            <a:pPr>
              <a:defRPr/>
            </a:pPr>
            <a:fld id="{A97F6E82-7F08-4AF1-B027-4E64D0290D1E}" type="slidenum">
              <a:rPr lang="en-US"/>
              <a:pPr>
                <a:defRPr/>
              </a:pPr>
              <a:t>‹#›</a:t>
            </a:fld>
            <a:endParaRPr lang="en-US"/>
          </a:p>
        </p:txBody>
      </p:sp>
    </p:spTree>
    <p:extLst>
      <p:ext uri="{BB962C8B-B14F-4D97-AF65-F5344CB8AC3E}">
        <p14:creationId xmlns:p14="http://schemas.microsoft.com/office/powerpoint/2010/main" val="29564059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oals">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7CD5C242-A65A-4E9D-B817-4505FCBC1706}"/>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6" name="Straight Connector 5">
            <a:extLst>
              <a:ext uri="{FF2B5EF4-FFF2-40B4-BE49-F238E27FC236}">
                <a16:creationId xmlns:a16="http://schemas.microsoft.com/office/drawing/2014/main" id="{7531C5BB-C4B7-4B67-BB65-79DA05615F8D}"/>
              </a:ext>
            </a:extLst>
          </p:cNvPr>
          <p:cNvCxnSpPr/>
          <p:nvPr userDrawn="1"/>
        </p:nvCxnSpPr>
        <p:spPr>
          <a:xfrm>
            <a:off x="3429000" y="2057400"/>
            <a:ext cx="0" cy="38862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5">
            <a:extLst>
              <a:ext uri="{FF2B5EF4-FFF2-40B4-BE49-F238E27FC236}">
                <a16:creationId xmlns:a16="http://schemas.microsoft.com/office/drawing/2014/main" id="{95BB633F-A8D8-49F2-A793-E64D23AB15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4CE2013B-045E-4E2E-91A5-A766F24FA61A}"/>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 Placeholder 4"/>
          <p:cNvSpPr>
            <a:spLocks noGrp="1"/>
          </p:cNvSpPr>
          <p:nvPr>
            <p:ph type="body" sz="quarter" idx="14"/>
          </p:nvPr>
        </p:nvSpPr>
        <p:spPr>
          <a:xfrm>
            <a:off x="4114800" y="1143000"/>
            <a:ext cx="7315200" cy="5532120"/>
          </a:xfrm>
        </p:spPr>
        <p:txBody>
          <a:bodyPr anchor="ctr"/>
          <a:lstStyle>
            <a:lvl1pPr marL="0" indent="0" algn="l">
              <a:lnSpc>
                <a:spcPct val="150000"/>
              </a:lnSpc>
              <a:buFont typeface="Wingdings" pitchFamily="2" charset="2"/>
              <a:buNone/>
              <a:defRPr sz="1800" b="0">
                <a:solidFill>
                  <a:schemeClr val="tx1"/>
                </a:solidFill>
              </a:defRPr>
            </a:lvl1pPr>
          </a:lstStyle>
          <a:p>
            <a:pPr lvl="0"/>
            <a:r>
              <a:rPr lang="en-US"/>
              <a:t>Edit Master text styles</a:t>
            </a:r>
          </a:p>
        </p:txBody>
      </p:sp>
      <p:sp>
        <p:nvSpPr>
          <p:cNvPr id="8" name="Text Placeholder 7"/>
          <p:cNvSpPr>
            <a:spLocks noGrp="1"/>
          </p:cNvSpPr>
          <p:nvPr>
            <p:ph type="body" sz="quarter" idx="23"/>
          </p:nvPr>
        </p:nvSpPr>
        <p:spPr>
          <a:xfrm>
            <a:off x="685800" y="1143000"/>
            <a:ext cx="2743200" cy="5531151"/>
          </a:xfrm>
          <a:noFill/>
        </p:spPr>
        <p:txBody>
          <a:bodyPr lIns="45720" rIns="45720" bIns="0" anchor="ctr"/>
          <a:lstStyle>
            <a:lvl1pPr marL="0" indent="0" algn="ctr">
              <a:lnSpc>
                <a:spcPct val="100000"/>
              </a:lnSpc>
              <a:buNone/>
              <a:defRPr sz="25000" b="1" i="0">
                <a:solidFill>
                  <a:schemeClr val="accent5"/>
                </a:solidFill>
                <a:effectLst/>
              </a:defRPr>
            </a:lvl1pPr>
          </a:lstStyle>
          <a:p>
            <a:pPr lvl="0"/>
            <a:r>
              <a:rPr lang="en-US"/>
              <a:t>Edit Master text styles</a:t>
            </a:r>
          </a:p>
        </p:txBody>
      </p:sp>
      <p:sp>
        <p:nvSpPr>
          <p:cNvPr id="3" name="Text Placeholder 2"/>
          <p:cNvSpPr>
            <a:spLocks noGrp="1"/>
          </p:cNvSpPr>
          <p:nvPr>
            <p:ph type="body" sz="quarter" idx="32"/>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Edit Master text styles</a:t>
            </a:r>
          </a:p>
        </p:txBody>
      </p:sp>
      <p:sp>
        <p:nvSpPr>
          <p:cNvPr id="10" name="Slide Number Placeholder 4">
            <a:extLst>
              <a:ext uri="{FF2B5EF4-FFF2-40B4-BE49-F238E27FC236}">
                <a16:creationId xmlns:a16="http://schemas.microsoft.com/office/drawing/2014/main" id="{B06CCD5C-1A5E-4498-A407-9B760E517E38}"/>
              </a:ext>
            </a:extLst>
          </p:cNvPr>
          <p:cNvSpPr>
            <a:spLocks noGrp="1"/>
          </p:cNvSpPr>
          <p:nvPr>
            <p:ph type="sldNum" sz="quarter" idx="33"/>
          </p:nvPr>
        </p:nvSpPr>
        <p:spPr>
          <a:xfrm>
            <a:off x="1588" y="6096000"/>
            <a:ext cx="508000" cy="381000"/>
          </a:xfrm>
        </p:spPr>
        <p:txBody>
          <a:bodyPr/>
          <a:lstStyle>
            <a:lvl1pPr>
              <a:defRPr/>
            </a:lvl1pPr>
          </a:lstStyle>
          <a:p>
            <a:pPr>
              <a:defRPr/>
            </a:pPr>
            <a:fld id="{13F123B7-49C0-41C7-B765-00CC95210815}" type="slidenum">
              <a:rPr lang="en-US"/>
              <a:pPr>
                <a:defRPr/>
              </a:pPr>
              <a:t>‹#›</a:t>
            </a:fld>
            <a:endParaRPr lang="en-US"/>
          </a:p>
        </p:txBody>
      </p:sp>
    </p:spTree>
    <p:extLst>
      <p:ext uri="{BB962C8B-B14F-4D97-AF65-F5344CB8AC3E}">
        <p14:creationId xmlns:p14="http://schemas.microsoft.com/office/powerpoint/2010/main" val="39856182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E1921D-E316-4493-8E30-A3FEC846C794}"/>
              </a:ext>
            </a:extLst>
          </p:cNvPr>
          <p:cNvSpPr/>
          <p:nvPr userDrawn="1"/>
        </p:nvSpPr>
        <p:spPr>
          <a:xfrm>
            <a:off x="0" y="0"/>
            <a:ext cx="12192000" cy="686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Rectangle 5">
            <a:extLst>
              <a:ext uri="{FF2B5EF4-FFF2-40B4-BE49-F238E27FC236}">
                <a16:creationId xmlns:a16="http://schemas.microsoft.com/office/drawing/2014/main" id="{F3E71B53-6202-4226-A3DF-0497F77204D1}"/>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2466" name="Rectangle 2"/>
          <p:cNvSpPr>
            <a:spLocks noGrp="1" noChangeArrowheads="1"/>
          </p:cNvSpPr>
          <p:nvPr>
            <p:ph type="ctrTitle"/>
          </p:nvPr>
        </p:nvSpPr>
        <p:spPr>
          <a:xfrm>
            <a:off x="603504" y="685800"/>
            <a:ext cx="10972800" cy="5486400"/>
          </a:xfrm>
          <a:prstGeom prst="rect">
            <a:avLst/>
          </a:prstGeom>
        </p:spPr>
        <p:txBody>
          <a:bodyPr anchor="ctr" anchorCtr="0"/>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1501798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_Ar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F02BA8-4FA7-43F7-9A3F-60AC85DA3FA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2">
            <a:extLst>
              <a:ext uri="{FF2B5EF4-FFF2-40B4-BE49-F238E27FC236}">
                <a16:creationId xmlns:a16="http://schemas.microsoft.com/office/drawing/2014/main" id="{D7A55407-BE96-4648-82C4-408A0B58C2AC}"/>
              </a:ext>
            </a:extLst>
          </p:cNvPr>
          <p:cNvSpPr/>
          <p:nvPr userDrawn="1"/>
        </p:nvSpPr>
        <p:spPr>
          <a:xfrm>
            <a:off x="6400800" y="0"/>
            <a:ext cx="5791200" cy="6851650"/>
          </a:xfrm>
          <a:custGeom>
            <a:avLst/>
            <a:gdLst>
              <a:gd name="connsiteX0" fmla="*/ 0 w 4419600"/>
              <a:gd name="connsiteY0" fmla="*/ 0 h 6858000"/>
              <a:gd name="connsiteX1" fmla="*/ 4419600 w 4419600"/>
              <a:gd name="connsiteY1" fmla="*/ 0 h 6858000"/>
              <a:gd name="connsiteX2" fmla="*/ 4419600 w 4419600"/>
              <a:gd name="connsiteY2" fmla="*/ 6858000 h 6858000"/>
              <a:gd name="connsiteX3" fmla="*/ 0 w 4419600"/>
              <a:gd name="connsiteY3" fmla="*/ 6858000 h 6858000"/>
              <a:gd name="connsiteX4" fmla="*/ 0 w 4419600"/>
              <a:gd name="connsiteY4" fmla="*/ 0 h 6858000"/>
              <a:gd name="connsiteX0" fmla="*/ 1142198 w 5561798"/>
              <a:gd name="connsiteY0" fmla="*/ 0 h 6858000"/>
              <a:gd name="connsiteX1" fmla="*/ 5561798 w 5561798"/>
              <a:gd name="connsiteY1" fmla="*/ 0 h 6858000"/>
              <a:gd name="connsiteX2" fmla="*/ 5561798 w 5561798"/>
              <a:gd name="connsiteY2" fmla="*/ 6858000 h 6858000"/>
              <a:gd name="connsiteX3" fmla="*/ 1142198 w 5561798"/>
              <a:gd name="connsiteY3" fmla="*/ 6858000 h 6858000"/>
              <a:gd name="connsiteX4" fmla="*/ 1142198 w 5561798"/>
              <a:gd name="connsiteY4" fmla="*/ 0 h 6858000"/>
              <a:gd name="connsiteX0" fmla="*/ 1384656 w 5804256"/>
              <a:gd name="connsiteY0" fmla="*/ 0 h 6858000"/>
              <a:gd name="connsiteX1" fmla="*/ 5804256 w 5804256"/>
              <a:gd name="connsiteY1" fmla="*/ 0 h 6858000"/>
              <a:gd name="connsiteX2" fmla="*/ 5804256 w 5804256"/>
              <a:gd name="connsiteY2" fmla="*/ 6858000 h 6858000"/>
              <a:gd name="connsiteX3" fmla="*/ 1384656 w 5804256"/>
              <a:gd name="connsiteY3" fmla="*/ 6858000 h 6858000"/>
              <a:gd name="connsiteX4" fmla="*/ 1384656 w 5804256"/>
              <a:gd name="connsiteY4" fmla="*/ 0 h 6858000"/>
              <a:gd name="connsiteX0" fmla="*/ 1015376 w 5434976"/>
              <a:gd name="connsiteY0" fmla="*/ 0 h 6858000"/>
              <a:gd name="connsiteX1" fmla="*/ 5434976 w 5434976"/>
              <a:gd name="connsiteY1" fmla="*/ 0 h 6858000"/>
              <a:gd name="connsiteX2" fmla="*/ 5434976 w 5434976"/>
              <a:gd name="connsiteY2" fmla="*/ 6858000 h 6858000"/>
              <a:gd name="connsiteX3" fmla="*/ 1015376 w 5434976"/>
              <a:gd name="connsiteY3" fmla="*/ 6858000 h 6858000"/>
              <a:gd name="connsiteX4" fmla="*/ 1015376 w 5434976"/>
              <a:gd name="connsiteY4" fmla="*/ 0 h 6858000"/>
              <a:gd name="connsiteX0" fmla="*/ 1165645 w 5585245"/>
              <a:gd name="connsiteY0" fmla="*/ 0 h 6858000"/>
              <a:gd name="connsiteX1" fmla="*/ 5585245 w 5585245"/>
              <a:gd name="connsiteY1" fmla="*/ 0 h 6858000"/>
              <a:gd name="connsiteX2" fmla="*/ 5585245 w 5585245"/>
              <a:gd name="connsiteY2" fmla="*/ 6858000 h 6858000"/>
              <a:gd name="connsiteX3" fmla="*/ 1165645 w 5585245"/>
              <a:gd name="connsiteY3" fmla="*/ 6858000 h 6858000"/>
              <a:gd name="connsiteX4" fmla="*/ 1165645 w 5585245"/>
              <a:gd name="connsiteY4" fmla="*/ 0 h 6858000"/>
              <a:gd name="connsiteX0" fmla="*/ 1187641 w 5607241"/>
              <a:gd name="connsiteY0" fmla="*/ 0 h 6858000"/>
              <a:gd name="connsiteX1" fmla="*/ 5607241 w 5607241"/>
              <a:gd name="connsiteY1" fmla="*/ 0 h 6858000"/>
              <a:gd name="connsiteX2" fmla="*/ 5607241 w 5607241"/>
              <a:gd name="connsiteY2" fmla="*/ 6858000 h 6858000"/>
              <a:gd name="connsiteX3" fmla="*/ 1129890 w 5607241"/>
              <a:gd name="connsiteY3" fmla="*/ 6858000 h 6858000"/>
              <a:gd name="connsiteX4" fmla="*/ 1187641 w 5607241"/>
              <a:gd name="connsiteY4" fmla="*/ 0 h 6858000"/>
              <a:gd name="connsiteX0" fmla="*/ 1264672 w 5684272"/>
              <a:gd name="connsiteY0" fmla="*/ 0 h 6858000"/>
              <a:gd name="connsiteX1" fmla="*/ 5684272 w 5684272"/>
              <a:gd name="connsiteY1" fmla="*/ 0 h 6858000"/>
              <a:gd name="connsiteX2" fmla="*/ 5684272 w 5684272"/>
              <a:gd name="connsiteY2" fmla="*/ 6858000 h 6858000"/>
              <a:gd name="connsiteX3" fmla="*/ 1206921 w 5684272"/>
              <a:gd name="connsiteY3" fmla="*/ 6858000 h 6858000"/>
              <a:gd name="connsiteX4" fmla="*/ 1264672 w 5684272"/>
              <a:gd name="connsiteY4" fmla="*/ 0 h 6858000"/>
              <a:gd name="connsiteX0" fmla="*/ 1268634 w 5688234"/>
              <a:gd name="connsiteY0" fmla="*/ 0 h 6858000"/>
              <a:gd name="connsiteX1" fmla="*/ 5688234 w 5688234"/>
              <a:gd name="connsiteY1" fmla="*/ 0 h 6858000"/>
              <a:gd name="connsiteX2" fmla="*/ 5688234 w 5688234"/>
              <a:gd name="connsiteY2" fmla="*/ 6858000 h 6858000"/>
              <a:gd name="connsiteX3" fmla="*/ 1210883 w 5688234"/>
              <a:gd name="connsiteY3" fmla="*/ 6858000 h 6858000"/>
              <a:gd name="connsiteX4" fmla="*/ 1268634 w 5688234"/>
              <a:gd name="connsiteY4" fmla="*/ 0 h 6858000"/>
              <a:gd name="connsiteX0" fmla="*/ 1256691 w 5705166"/>
              <a:gd name="connsiteY0" fmla="*/ 9626 h 6858000"/>
              <a:gd name="connsiteX1" fmla="*/ 5705166 w 5705166"/>
              <a:gd name="connsiteY1" fmla="*/ 0 h 6858000"/>
              <a:gd name="connsiteX2" fmla="*/ 5705166 w 5705166"/>
              <a:gd name="connsiteY2" fmla="*/ 6858000 h 6858000"/>
              <a:gd name="connsiteX3" fmla="*/ 1227815 w 5705166"/>
              <a:gd name="connsiteY3" fmla="*/ 6858000 h 6858000"/>
              <a:gd name="connsiteX4" fmla="*/ 1256691 w 5705166"/>
              <a:gd name="connsiteY4" fmla="*/ 9626 h 6858000"/>
              <a:gd name="connsiteX0" fmla="*/ 1240778 w 5689253"/>
              <a:gd name="connsiteY0" fmla="*/ 9626 h 6858000"/>
              <a:gd name="connsiteX1" fmla="*/ 5689253 w 5689253"/>
              <a:gd name="connsiteY1" fmla="*/ 0 h 6858000"/>
              <a:gd name="connsiteX2" fmla="*/ 5689253 w 5689253"/>
              <a:gd name="connsiteY2" fmla="*/ 6858000 h 6858000"/>
              <a:gd name="connsiteX3" fmla="*/ 1211902 w 5689253"/>
              <a:gd name="connsiteY3" fmla="*/ 6858000 h 6858000"/>
              <a:gd name="connsiteX4" fmla="*/ 1240778 w 5689253"/>
              <a:gd name="connsiteY4" fmla="*/ 9626 h 6858000"/>
              <a:gd name="connsiteX0" fmla="*/ 1248777 w 5678002"/>
              <a:gd name="connsiteY0" fmla="*/ 9626 h 6858000"/>
              <a:gd name="connsiteX1" fmla="*/ 5678002 w 5678002"/>
              <a:gd name="connsiteY1" fmla="*/ 0 h 6858000"/>
              <a:gd name="connsiteX2" fmla="*/ 5678002 w 5678002"/>
              <a:gd name="connsiteY2" fmla="*/ 6858000 h 6858000"/>
              <a:gd name="connsiteX3" fmla="*/ 1200651 w 5678002"/>
              <a:gd name="connsiteY3" fmla="*/ 6858000 h 6858000"/>
              <a:gd name="connsiteX4" fmla="*/ 1248777 w 5678002"/>
              <a:gd name="connsiteY4" fmla="*/ 9626 h 6858000"/>
              <a:gd name="connsiteX0" fmla="*/ 1244768 w 5673993"/>
              <a:gd name="connsiteY0" fmla="*/ 9626 h 6867626"/>
              <a:gd name="connsiteX1" fmla="*/ 5673993 w 5673993"/>
              <a:gd name="connsiteY1" fmla="*/ 0 h 6867626"/>
              <a:gd name="connsiteX2" fmla="*/ 5673993 w 5673993"/>
              <a:gd name="connsiteY2" fmla="*/ 6858000 h 6867626"/>
              <a:gd name="connsiteX3" fmla="*/ 1206267 w 5673993"/>
              <a:gd name="connsiteY3" fmla="*/ 6867626 h 6867626"/>
              <a:gd name="connsiteX4" fmla="*/ 1244768 w 5673993"/>
              <a:gd name="connsiteY4" fmla="*/ 9626 h 6867626"/>
              <a:gd name="connsiteX0" fmla="*/ 1236807 w 5666032"/>
              <a:gd name="connsiteY0" fmla="*/ 9626 h 6877252"/>
              <a:gd name="connsiteX1" fmla="*/ 5666032 w 5666032"/>
              <a:gd name="connsiteY1" fmla="*/ 0 h 6877252"/>
              <a:gd name="connsiteX2" fmla="*/ 5666032 w 5666032"/>
              <a:gd name="connsiteY2" fmla="*/ 6858000 h 6877252"/>
              <a:gd name="connsiteX3" fmla="*/ 1217556 w 5666032"/>
              <a:gd name="connsiteY3" fmla="*/ 6877252 h 6877252"/>
              <a:gd name="connsiteX4" fmla="*/ 1236807 w 5666032"/>
              <a:gd name="connsiteY4" fmla="*/ 9626 h 6877252"/>
              <a:gd name="connsiteX0" fmla="*/ 1248776 w 5678001"/>
              <a:gd name="connsiteY0" fmla="*/ 9626 h 6886904"/>
              <a:gd name="connsiteX1" fmla="*/ 5678001 w 5678001"/>
              <a:gd name="connsiteY1" fmla="*/ 0 h 6886904"/>
              <a:gd name="connsiteX2" fmla="*/ 5678001 w 5678001"/>
              <a:gd name="connsiteY2" fmla="*/ 6858000 h 6886904"/>
              <a:gd name="connsiteX3" fmla="*/ 1200650 w 5678001"/>
              <a:gd name="connsiteY3" fmla="*/ 6886904 h 6886904"/>
              <a:gd name="connsiteX4" fmla="*/ 1248776 w 5678001"/>
              <a:gd name="connsiteY4" fmla="*/ 9626 h 6886904"/>
              <a:gd name="connsiteX0" fmla="*/ 1256854 w 5686079"/>
              <a:gd name="connsiteY0" fmla="*/ 9626 h 6877252"/>
              <a:gd name="connsiteX1" fmla="*/ 5686079 w 5686079"/>
              <a:gd name="connsiteY1" fmla="*/ 0 h 6877252"/>
              <a:gd name="connsiteX2" fmla="*/ 5686079 w 5686079"/>
              <a:gd name="connsiteY2" fmla="*/ 6858000 h 6877252"/>
              <a:gd name="connsiteX3" fmla="*/ 1189477 w 5686079"/>
              <a:gd name="connsiteY3" fmla="*/ 6877252 h 6877252"/>
              <a:gd name="connsiteX4" fmla="*/ 1256854 w 5686079"/>
              <a:gd name="connsiteY4" fmla="*/ 9626 h 6877252"/>
              <a:gd name="connsiteX0" fmla="*/ 1256854 w 5686079"/>
              <a:gd name="connsiteY0" fmla="*/ 9626 h 6877305"/>
              <a:gd name="connsiteX1" fmla="*/ 5686079 w 5686079"/>
              <a:gd name="connsiteY1" fmla="*/ 0 h 6877305"/>
              <a:gd name="connsiteX2" fmla="*/ 5686079 w 5686079"/>
              <a:gd name="connsiteY2" fmla="*/ 6877305 h 6877305"/>
              <a:gd name="connsiteX3" fmla="*/ 1189477 w 5686079"/>
              <a:gd name="connsiteY3" fmla="*/ 6877252 h 6877305"/>
              <a:gd name="connsiteX4" fmla="*/ 1256854 w 5686079"/>
              <a:gd name="connsiteY4" fmla="*/ 9626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0777 w 5708503"/>
              <a:gd name="connsiteY0" fmla="*/ 0 h 6877331"/>
              <a:gd name="connsiteX1" fmla="*/ 5708503 w 5708503"/>
              <a:gd name="connsiteY1" fmla="*/ 26 h 6877331"/>
              <a:gd name="connsiteX2" fmla="*/ 5708503 w 5708503"/>
              <a:gd name="connsiteY2" fmla="*/ 6877331 h 6877331"/>
              <a:gd name="connsiteX3" fmla="*/ 1211901 w 5708503"/>
              <a:gd name="connsiteY3" fmla="*/ 6877278 h 6877331"/>
              <a:gd name="connsiteX4" fmla="*/ 1240777 w 5708503"/>
              <a:gd name="connsiteY4" fmla="*/ 0 h 6877331"/>
              <a:gd name="connsiteX0" fmla="*/ 1240777 w 5718128"/>
              <a:gd name="connsiteY0" fmla="*/ 0 h 6877331"/>
              <a:gd name="connsiteX1" fmla="*/ 5718128 w 5718128"/>
              <a:gd name="connsiteY1" fmla="*/ 9679 h 6877331"/>
              <a:gd name="connsiteX2" fmla="*/ 5708503 w 5718128"/>
              <a:gd name="connsiteY2" fmla="*/ 6877331 h 6877331"/>
              <a:gd name="connsiteX3" fmla="*/ 1211901 w 5718128"/>
              <a:gd name="connsiteY3" fmla="*/ 6877278 h 6877331"/>
              <a:gd name="connsiteX4" fmla="*/ 1240777 w 5718128"/>
              <a:gd name="connsiteY4" fmla="*/ 0 h 6877331"/>
              <a:gd name="connsiteX0" fmla="*/ 1240777 w 5728180"/>
              <a:gd name="connsiteY0" fmla="*/ 0 h 6877331"/>
              <a:gd name="connsiteX1" fmla="*/ 5718128 w 5728180"/>
              <a:gd name="connsiteY1" fmla="*/ 9679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19331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9678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7 w 5728180"/>
              <a:gd name="connsiteY1" fmla="*/ 25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37378"/>
              <a:gd name="connsiteY0" fmla="*/ 0 h 6877331"/>
              <a:gd name="connsiteX1" fmla="*/ 5737378 w 5737378"/>
              <a:gd name="connsiteY1" fmla="*/ 9677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77331"/>
              <a:gd name="connsiteX1" fmla="*/ 5737378 w 5737378"/>
              <a:gd name="connsiteY1" fmla="*/ 24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86984"/>
              <a:gd name="connsiteX1" fmla="*/ 5737378 w 5737378"/>
              <a:gd name="connsiteY1" fmla="*/ 24 h 6886984"/>
              <a:gd name="connsiteX2" fmla="*/ 5727754 w 5737378"/>
              <a:gd name="connsiteY2" fmla="*/ 6886984 h 6886984"/>
              <a:gd name="connsiteX3" fmla="*/ 1211901 w 5737378"/>
              <a:gd name="connsiteY3" fmla="*/ 6877278 h 6886984"/>
              <a:gd name="connsiteX4" fmla="*/ 1240777 w 5737378"/>
              <a:gd name="connsiteY4" fmla="*/ 0 h 6886984"/>
              <a:gd name="connsiteX0" fmla="*/ 1240777 w 5771244"/>
              <a:gd name="connsiteY0" fmla="*/ 0 h 6886984"/>
              <a:gd name="connsiteX1" fmla="*/ 5771244 w 5771244"/>
              <a:gd name="connsiteY1" fmla="*/ 24 h 6886984"/>
              <a:gd name="connsiteX2" fmla="*/ 5727754 w 5771244"/>
              <a:gd name="connsiteY2" fmla="*/ 6886984 h 6886984"/>
              <a:gd name="connsiteX3" fmla="*/ 1211901 w 5771244"/>
              <a:gd name="connsiteY3" fmla="*/ 6877278 h 6886984"/>
              <a:gd name="connsiteX4" fmla="*/ 1240777 w 5771244"/>
              <a:gd name="connsiteY4" fmla="*/ 0 h 6886984"/>
              <a:gd name="connsiteX0" fmla="*/ 1240777 w 5795487"/>
              <a:gd name="connsiteY0" fmla="*/ 0 h 6898321"/>
              <a:gd name="connsiteX1" fmla="*/ 5771244 w 5795487"/>
              <a:gd name="connsiteY1" fmla="*/ 24 h 6898321"/>
              <a:gd name="connsiteX2" fmla="*/ 5795487 w 5795487"/>
              <a:gd name="connsiteY2" fmla="*/ 6898321 h 6898321"/>
              <a:gd name="connsiteX3" fmla="*/ 1211901 w 5795487"/>
              <a:gd name="connsiteY3" fmla="*/ 6877278 h 6898321"/>
              <a:gd name="connsiteX4" fmla="*/ 1240777 w 5795487"/>
              <a:gd name="connsiteY4" fmla="*/ 0 h 6898321"/>
              <a:gd name="connsiteX0" fmla="*/ 1240777 w 5771244"/>
              <a:gd name="connsiteY0" fmla="*/ 0 h 6886985"/>
              <a:gd name="connsiteX1" fmla="*/ 5771244 w 5771244"/>
              <a:gd name="connsiteY1" fmla="*/ 24 h 6886985"/>
              <a:gd name="connsiteX2" fmla="*/ 5761620 w 5771244"/>
              <a:gd name="connsiteY2" fmla="*/ 6886985 h 6886985"/>
              <a:gd name="connsiteX3" fmla="*/ 1211901 w 5771244"/>
              <a:gd name="connsiteY3" fmla="*/ 6877278 h 6886985"/>
              <a:gd name="connsiteX4" fmla="*/ 1240777 w 5771244"/>
              <a:gd name="connsiteY4" fmla="*/ 0 h 6886985"/>
              <a:gd name="connsiteX0" fmla="*/ 1240777 w 5784198"/>
              <a:gd name="connsiteY0" fmla="*/ 0 h 6886985"/>
              <a:gd name="connsiteX1" fmla="*/ 5771244 w 5784198"/>
              <a:gd name="connsiteY1" fmla="*/ 24 h 6886985"/>
              <a:gd name="connsiteX2" fmla="*/ 5784198 w 5784198"/>
              <a:gd name="connsiteY2" fmla="*/ 6886985 h 6886985"/>
              <a:gd name="connsiteX3" fmla="*/ 1211901 w 5784198"/>
              <a:gd name="connsiteY3" fmla="*/ 6877278 h 6886985"/>
              <a:gd name="connsiteX4" fmla="*/ 1240777 w 5784198"/>
              <a:gd name="connsiteY4" fmla="*/ 0 h 6886985"/>
              <a:gd name="connsiteX0" fmla="*/ 1240777 w 5787119"/>
              <a:gd name="connsiteY0" fmla="*/ 0 h 6886985"/>
              <a:gd name="connsiteX1" fmla="*/ 5787119 w 5787119"/>
              <a:gd name="connsiteY1" fmla="*/ 24 h 6886985"/>
              <a:gd name="connsiteX2" fmla="*/ 5784198 w 5787119"/>
              <a:gd name="connsiteY2" fmla="*/ 6886985 h 6886985"/>
              <a:gd name="connsiteX3" fmla="*/ 1211901 w 5787119"/>
              <a:gd name="connsiteY3" fmla="*/ 6877278 h 6886985"/>
              <a:gd name="connsiteX4" fmla="*/ 1240777 w 5787119"/>
              <a:gd name="connsiteY4" fmla="*/ 0 h 6886985"/>
              <a:gd name="connsiteX0" fmla="*/ 1240777 w 5793800"/>
              <a:gd name="connsiteY0" fmla="*/ 0 h 6886985"/>
              <a:gd name="connsiteX1" fmla="*/ 5787119 w 5793800"/>
              <a:gd name="connsiteY1" fmla="*/ 24 h 6886985"/>
              <a:gd name="connsiteX2" fmla="*/ 5793723 w 5793800"/>
              <a:gd name="connsiteY2" fmla="*/ 6886985 h 6886985"/>
              <a:gd name="connsiteX3" fmla="*/ 1211901 w 5793800"/>
              <a:gd name="connsiteY3" fmla="*/ 6877278 h 6886985"/>
              <a:gd name="connsiteX4" fmla="*/ 1240777 w 5793800"/>
              <a:gd name="connsiteY4" fmla="*/ 0 h 6886985"/>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666" h="6880608">
                <a:moveTo>
                  <a:pt x="1240777" y="0"/>
                </a:moveTo>
                <a:lnTo>
                  <a:pt x="5787119" y="24"/>
                </a:lnTo>
                <a:cubicBezTo>
                  <a:pt x="5786145" y="2295678"/>
                  <a:pt x="5791522" y="4584954"/>
                  <a:pt x="5790548" y="6880608"/>
                </a:cubicBezTo>
                <a:lnTo>
                  <a:pt x="1211901" y="6877278"/>
                </a:lnTo>
                <a:cubicBezTo>
                  <a:pt x="18368" y="5496053"/>
                  <a:pt x="-790155" y="2391879"/>
                  <a:pt x="12407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5">
            <a:extLst>
              <a:ext uri="{FF2B5EF4-FFF2-40B4-BE49-F238E27FC236}">
                <a16:creationId xmlns:a16="http://schemas.microsoft.com/office/drawing/2014/main" id="{14140C4C-84D0-4CA2-B841-FF39AFF889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subTitle" idx="1"/>
          </p:nvPr>
        </p:nvSpPr>
        <p:spPr>
          <a:xfrm>
            <a:off x="603504" y="4800600"/>
            <a:ext cx="5263896" cy="914400"/>
          </a:xfrm>
        </p:spPr>
        <p:txBody>
          <a:bodyPr/>
          <a:lstStyle>
            <a:lvl1pPr marL="0" indent="0">
              <a:lnSpc>
                <a:spcPct val="150000"/>
              </a:lnSpc>
              <a:buFont typeface="Wingdings" charset="2"/>
              <a:buNone/>
              <a:defRPr sz="1200" b="0">
                <a:solidFill>
                  <a:schemeClr val="bg1"/>
                </a:solidFill>
              </a:defRPr>
            </a:lvl1pPr>
          </a:lstStyle>
          <a:p>
            <a:r>
              <a:rPr lang="en-US"/>
              <a:t>Click to edit Master subtitle style</a:t>
            </a:r>
          </a:p>
        </p:txBody>
      </p:sp>
      <p:sp>
        <p:nvSpPr>
          <p:cNvPr id="8" name="Rectangle 2"/>
          <p:cNvSpPr>
            <a:spLocks noGrp="1" noChangeArrowheads="1"/>
          </p:cNvSpPr>
          <p:nvPr>
            <p:ph type="ctrTitle"/>
          </p:nvPr>
        </p:nvSpPr>
        <p:spPr>
          <a:xfrm>
            <a:off x="607485" y="2286000"/>
            <a:ext cx="5259915" cy="2286000"/>
          </a:xfrm>
          <a:prstGeom prst="rect">
            <a:avLst/>
          </a:prstGeom>
        </p:spPr>
        <p:txBody>
          <a:bodyPr lIns="91440" tIns="45720" rIns="91440" bIns="45720" anchor="t" anchorCtr="0"/>
          <a:lstStyle>
            <a:lvl1pPr algn="l">
              <a:defRPr sz="3600">
                <a:solidFill>
                  <a:schemeClr val="accent2"/>
                </a:solidFill>
              </a:defRPr>
            </a:lvl1pPr>
          </a:lstStyle>
          <a:p>
            <a:r>
              <a:rPr lang="en-US"/>
              <a:t>Click to edit Master title style</a:t>
            </a:r>
          </a:p>
        </p:txBody>
      </p:sp>
    </p:spTree>
    <p:extLst>
      <p:ext uri="{BB962C8B-B14F-4D97-AF65-F5344CB8AC3E}">
        <p14:creationId xmlns:p14="http://schemas.microsoft.com/office/powerpoint/2010/main" val="36547235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_Arc_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0281F8-81CB-4EB4-B21E-1FC302A5021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340BB975-39EF-470A-9F1C-71700740CE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2"/>
          </p:nvPr>
        </p:nvSpPr>
        <p:spPr bwMode="auto">
          <a:xfrm>
            <a:off x="6409018" y="0"/>
            <a:ext cx="5788152" cy="6860609"/>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1611823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1611823 w 6324600"/>
              <a:gd name="connsiteY4" fmla="*/ 0 h 6858000"/>
              <a:gd name="connsiteX0" fmla="*/ 1611823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1611823 w 6324600"/>
              <a:gd name="connsiteY4" fmla="*/ 0 h 6858000"/>
              <a:gd name="connsiteX0" fmla="*/ 768830 w 5481607"/>
              <a:gd name="connsiteY0" fmla="*/ 0 h 6858000"/>
              <a:gd name="connsiteX1" fmla="*/ 5481607 w 5481607"/>
              <a:gd name="connsiteY1" fmla="*/ 0 h 6858000"/>
              <a:gd name="connsiteX2" fmla="*/ 5481607 w 5481607"/>
              <a:gd name="connsiteY2" fmla="*/ 6858000 h 6858000"/>
              <a:gd name="connsiteX3" fmla="*/ 954811 w 5481607"/>
              <a:gd name="connsiteY3" fmla="*/ 6842502 h 6858000"/>
              <a:gd name="connsiteX4" fmla="*/ 768830 w 5481607"/>
              <a:gd name="connsiteY4" fmla="*/ 0 h 6858000"/>
              <a:gd name="connsiteX0" fmla="*/ 1201831 w 5914608"/>
              <a:gd name="connsiteY0" fmla="*/ 0 h 6858000"/>
              <a:gd name="connsiteX1" fmla="*/ 5914608 w 5914608"/>
              <a:gd name="connsiteY1" fmla="*/ 0 h 6858000"/>
              <a:gd name="connsiteX2" fmla="*/ 5914608 w 5914608"/>
              <a:gd name="connsiteY2" fmla="*/ 6858000 h 6858000"/>
              <a:gd name="connsiteX3" fmla="*/ 1387812 w 5914608"/>
              <a:gd name="connsiteY3" fmla="*/ 6842502 h 6858000"/>
              <a:gd name="connsiteX4" fmla="*/ 1201831 w 5914608"/>
              <a:gd name="connsiteY4" fmla="*/ 0 h 6858000"/>
              <a:gd name="connsiteX0" fmla="*/ 1221090 w 5933867"/>
              <a:gd name="connsiteY0" fmla="*/ 0 h 6858000"/>
              <a:gd name="connsiteX1" fmla="*/ 5933867 w 5933867"/>
              <a:gd name="connsiteY1" fmla="*/ 0 h 6858000"/>
              <a:gd name="connsiteX2" fmla="*/ 5933867 w 5933867"/>
              <a:gd name="connsiteY2" fmla="*/ 6858000 h 6858000"/>
              <a:gd name="connsiteX3" fmla="*/ 1407071 w 5933867"/>
              <a:gd name="connsiteY3" fmla="*/ 6842502 h 6858000"/>
              <a:gd name="connsiteX4" fmla="*/ 1221090 w 5933867"/>
              <a:gd name="connsiteY4" fmla="*/ 0 h 6858000"/>
              <a:gd name="connsiteX0" fmla="*/ 1209074 w 5952848"/>
              <a:gd name="connsiteY0" fmla="*/ 15499 h 6858000"/>
              <a:gd name="connsiteX1" fmla="*/ 5952848 w 5952848"/>
              <a:gd name="connsiteY1" fmla="*/ 0 h 6858000"/>
              <a:gd name="connsiteX2" fmla="*/ 5952848 w 5952848"/>
              <a:gd name="connsiteY2" fmla="*/ 6858000 h 6858000"/>
              <a:gd name="connsiteX3" fmla="*/ 1426052 w 5952848"/>
              <a:gd name="connsiteY3" fmla="*/ 6842502 h 6858000"/>
              <a:gd name="connsiteX4" fmla="*/ 1209074 w 5952848"/>
              <a:gd name="connsiteY4" fmla="*/ 15499 h 6858000"/>
              <a:gd name="connsiteX0" fmla="*/ 1716471 w 5428150"/>
              <a:gd name="connsiteY0" fmla="*/ 6446 h 6858000"/>
              <a:gd name="connsiteX1" fmla="*/ 5428150 w 5428150"/>
              <a:gd name="connsiteY1" fmla="*/ 0 h 6858000"/>
              <a:gd name="connsiteX2" fmla="*/ 5428150 w 5428150"/>
              <a:gd name="connsiteY2" fmla="*/ 6858000 h 6858000"/>
              <a:gd name="connsiteX3" fmla="*/ 901354 w 5428150"/>
              <a:gd name="connsiteY3" fmla="*/ 6842502 h 6858000"/>
              <a:gd name="connsiteX4" fmla="*/ 1716471 w 5428150"/>
              <a:gd name="connsiteY4" fmla="*/ 6446 h 6858000"/>
              <a:gd name="connsiteX0" fmla="*/ 1336741 w 5772697"/>
              <a:gd name="connsiteY0" fmla="*/ 6446 h 6858000"/>
              <a:gd name="connsiteX1" fmla="*/ 5772697 w 5772697"/>
              <a:gd name="connsiteY1" fmla="*/ 0 h 6858000"/>
              <a:gd name="connsiteX2" fmla="*/ 5772697 w 5772697"/>
              <a:gd name="connsiteY2" fmla="*/ 6858000 h 6858000"/>
              <a:gd name="connsiteX3" fmla="*/ 1245901 w 5772697"/>
              <a:gd name="connsiteY3" fmla="*/ 6842502 h 6858000"/>
              <a:gd name="connsiteX4" fmla="*/ 1336741 w 5772697"/>
              <a:gd name="connsiteY4" fmla="*/ 6446 h 6858000"/>
              <a:gd name="connsiteX0" fmla="*/ 1009783 w 5445739"/>
              <a:gd name="connsiteY0" fmla="*/ 6446 h 6933037"/>
              <a:gd name="connsiteX1" fmla="*/ 5445739 w 5445739"/>
              <a:gd name="connsiteY1" fmla="*/ 0 h 6933037"/>
              <a:gd name="connsiteX2" fmla="*/ 5445739 w 5445739"/>
              <a:gd name="connsiteY2" fmla="*/ 6858000 h 6933037"/>
              <a:gd name="connsiteX3" fmla="*/ 1824289 w 5445739"/>
              <a:gd name="connsiteY3" fmla="*/ 6933037 h 6933037"/>
              <a:gd name="connsiteX4" fmla="*/ 1009783 w 5445739"/>
              <a:gd name="connsiteY4" fmla="*/ 6446 h 6933037"/>
              <a:gd name="connsiteX0" fmla="*/ 1308903 w 5744859"/>
              <a:gd name="connsiteY0" fmla="*/ 6446 h 6860609"/>
              <a:gd name="connsiteX1" fmla="*/ 5744859 w 5744859"/>
              <a:gd name="connsiteY1" fmla="*/ 0 h 6860609"/>
              <a:gd name="connsiteX2" fmla="*/ 5744859 w 5744859"/>
              <a:gd name="connsiteY2" fmla="*/ 6858000 h 6860609"/>
              <a:gd name="connsiteX3" fmla="*/ 1281437 w 5744859"/>
              <a:gd name="connsiteY3" fmla="*/ 6860609 h 6860609"/>
              <a:gd name="connsiteX4" fmla="*/ 1308903 w 5744859"/>
              <a:gd name="connsiteY4" fmla="*/ 6446 h 6860609"/>
              <a:gd name="connsiteX0" fmla="*/ 827504 w 5263460"/>
              <a:gd name="connsiteY0" fmla="*/ 6446 h 6860609"/>
              <a:gd name="connsiteX1" fmla="*/ 5263460 w 5263460"/>
              <a:gd name="connsiteY1" fmla="*/ 0 h 6860609"/>
              <a:gd name="connsiteX2" fmla="*/ 5263460 w 5263460"/>
              <a:gd name="connsiteY2" fmla="*/ 6858000 h 6860609"/>
              <a:gd name="connsiteX3" fmla="*/ 800038 w 5263460"/>
              <a:gd name="connsiteY3" fmla="*/ 6860609 h 6860609"/>
              <a:gd name="connsiteX4" fmla="*/ 827504 w 5263460"/>
              <a:gd name="connsiteY4" fmla="*/ 6446 h 6860609"/>
              <a:gd name="connsiteX0" fmla="*/ 1231217 w 5667173"/>
              <a:gd name="connsiteY0" fmla="*/ 6446 h 6860609"/>
              <a:gd name="connsiteX1" fmla="*/ 5667173 w 5667173"/>
              <a:gd name="connsiteY1" fmla="*/ 0 h 6860609"/>
              <a:gd name="connsiteX2" fmla="*/ 5667173 w 5667173"/>
              <a:gd name="connsiteY2" fmla="*/ 6858000 h 6860609"/>
              <a:gd name="connsiteX3" fmla="*/ 1203751 w 5667173"/>
              <a:gd name="connsiteY3" fmla="*/ 6860609 h 6860609"/>
              <a:gd name="connsiteX4" fmla="*/ 1231217 w 5667173"/>
              <a:gd name="connsiteY4" fmla="*/ 6446 h 6860609"/>
              <a:gd name="connsiteX0" fmla="*/ 1171197 w 5607153"/>
              <a:gd name="connsiteY0" fmla="*/ 6446 h 6860609"/>
              <a:gd name="connsiteX1" fmla="*/ 5607153 w 5607153"/>
              <a:gd name="connsiteY1" fmla="*/ 0 h 6860609"/>
              <a:gd name="connsiteX2" fmla="*/ 5607153 w 5607153"/>
              <a:gd name="connsiteY2" fmla="*/ 6858000 h 6860609"/>
              <a:gd name="connsiteX3" fmla="*/ 1143731 w 5607153"/>
              <a:gd name="connsiteY3" fmla="*/ 6860609 h 6860609"/>
              <a:gd name="connsiteX4" fmla="*/ 1171197 w 5607153"/>
              <a:gd name="connsiteY4" fmla="*/ 6446 h 6860609"/>
              <a:gd name="connsiteX0" fmla="*/ 1227449 w 5663405"/>
              <a:gd name="connsiteY0" fmla="*/ 6446 h 6860609"/>
              <a:gd name="connsiteX1" fmla="*/ 5663405 w 5663405"/>
              <a:gd name="connsiteY1" fmla="*/ 0 h 6860609"/>
              <a:gd name="connsiteX2" fmla="*/ 5663405 w 5663405"/>
              <a:gd name="connsiteY2" fmla="*/ 6858000 h 6860609"/>
              <a:gd name="connsiteX3" fmla="*/ 1199983 w 5663405"/>
              <a:gd name="connsiteY3" fmla="*/ 6860609 h 6860609"/>
              <a:gd name="connsiteX4" fmla="*/ 1227449 w 5663405"/>
              <a:gd name="connsiteY4" fmla="*/ 6446 h 6860609"/>
              <a:gd name="connsiteX0" fmla="*/ 1212399 w 5648355"/>
              <a:gd name="connsiteY0" fmla="*/ 6446 h 6860609"/>
              <a:gd name="connsiteX1" fmla="*/ 5648355 w 5648355"/>
              <a:gd name="connsiteY1" fmla="*/ 0 h 6860609"/>
              <a:gd name="connsiteX2" fmla="*/ 5648355 w 5648355"/>
              <a:gd name="connsiteY2" fmla="*/ 6858000 h 6860609"/>
              <a:gd name="connsiteX3" fmla="*/ 1184933 w 5648355"/>
              <a:gd name="connsiteY3" fmla="*/ 6860609 h 6860609"/>
              <a:gd name="connsiteX4" fmla="*/ 1212399 w 5648355"/>
              <a:gd name="connsiteY4" fmla="*/ 6446 h 6860609"/>
              <a:gd name="connsiteX0" fmla="*/ 1224156 w 5660112"/>
              <a:gd name="connsiteY0" fmla="*/ 6446 h 6860609"/>
              <a:gd name="connsiteX1" fmla="*/ 5660112 w 5660112"/>
              <a:gd name="connsiteY1" fmla="*/ 0 h 6860609"/>
              <a:gd name="connsiteX2" fmla="*/ 5660112 w 5660112"/>
              <a:gd name="connsiteY2" fmla="*/ 6858000 h 6860609"/>
              <a:gd name="connsiteX3" fmla="*/ 1196690 w 5660112"/>
              <a:gd name="connsiteY3" fmla="*/ 6860609 h 6860609"/>
              <a:gd name="connsiteX4" fmla="*/ 1224156 w 5660112"/>
              <a:gd name="connsiteY4" fmla="*/ 6446 h 6860609"/>
              <a:gd name="connsiteX0" fmla="*/ 1218106 w 5668810"/>
              <a:gd name="connsiteY0" fmla="*/ 13820 h 6860609"/>
              <a:gd name="connsiteX1" fmla="*/ 5668810 w 5668810"/>
              <a:gd name="connsiteY1" fmla="*/ 0 h 6860609"/>
              <a:gd name="connsiteX2" fmla="*/ 5668810 w 5668810"/>
              <a:gd name="connsiteY2" fmla="*/ 6858000 h 6860609"/>
              <a:gd name="connsiteX3" fmla="*/ 1205388 w 5668810"/>
              <a:gd name="connsiteY3" fmla="*/ 6860609 h 6860609"/>
              <a:gd name="connsiteX4" fmla="*/ 1218106 w 5668810"/>
              <a:gd name="connsiteY4" fmla="*/ 13820 h 6860609"/>
              <a:gd name="connsiteX0" fmla="*/ 1218106 w 5668810"/>
              <a:gd name="connsiteY0" fmla="*/ 13820 h 6860609"/>
              <a:gd name="connsiteX1" fmla="*/ 5668810 w 5668810"/>
              <a:gd name="connsiteY1" fmla="*/ 0 h 6860609"/>
              <a:gd name="connsiteX2" fmla="*/ 5668810 w 5668810"/>
              <a:gd name="connsiteY2" fmla="*/ 6858000 h 6860609"/>
              <a:gd name="connsiteX3" fmla="*/ 1205388 w 5668810"/>
              <a:gd name="connsiteY3" fmla="*/ 6860609 h 6860609"/>
              <a:gd name="connsiteX4" fmla="*/ 1218106 w 5668810"/>
              <a:gd name="connsiteY4" fmla="*/ 13820 h 6860609"/>
              <a:gd name="connsiteX0" fmla="*/ 1222008 w 5672712"/>
              <a:gd name="connsiteY0" fmla="*/ 13820 h 6858000"/>
              <a:gd name="connsiteX1" fmla="*/ 5672712 w 5672712"/>
              <a:gd name="connsiteY1" fmla="*/ 0 h 6858000"/>
              <a:gd name="connsiteX2" fmla="*/ 5672712 w 5672712"/>
              <a:gd name="connsiteY2" fmla="*/ 6858000 h 6858000"/>
              <a:gd name="connsiteX3" fmla="*/ 1199765 w 5672712"/>
              <a:gd name="connsiteY3" fmla="*/ 6851084 h 6858000"/>
              <a:gd name="connsiteX4" fmla="*/ 1222008 w 5672712"/>
              <a:gd name="connsiteY4" fmla="*/ 13820 h 6858000"/>
              <a:gd name="connsiteX0" fmla="*/ 1225933 w 5667106"/>
              <a:gd name="connsiteY0" fmla="*/ 4295 h 6858000"/>
              <a:gd name="connsiteX1" fmla="*/ 5667106 w 5667106"/>
              <a:gd name="connsiteY1" fmla="*/ 0 h 6858000"/>
              <a:gd name="connsiteX2" fmla="*/ 5667106 w 5667106"/>
              <a:gd name="connsiteY2" fmla="*/ 6858000 h 6858000"/>
              <a:gd name="connsiteX3" fmla="*/ 1194159 w 5667106"/>
              <a:gd name="connsiteY3" fmla="*/ 6851084 h 6858000"/>
              <a:gd name="connsiteX4" fmla="*/ 1225933 w 5667106"/>
              <a:gd name="connsiteY4" fmla="*/ 4295 h 6858000"/>
              <a:gd name="connsiteX0" fmla="*/ 1225933 w 5787829"/>
              <a:gd name="connsiteY0" fmla="*/ 4295 h 6858000"/>
              <a:gd name="connsiteX1" fmla="*/ 5787829 w 5787829"/>
              <a:gd name="connsiteY1" fmla="*/ 0 h 6858000"/>
              <a:gd name="connsiteX2" fmla="*/ 5667106 w 5787829"/>
              <a:gd name="connsiteY2" fmla="*/ 6858000 h 6858000"/>
              <a:gd name="connsiteX3" fmla="*/ 1194159 w 5787829"/>
              <a:gd name="connsiteY3" fmla="*/ 6851084 h 6858000"/>
              <a:gd name="connsiteX4" fmla="*/ 1225933 w 5787829"/>
              <a:gd name="connsiteY4" fmla="*/ 4295 h 6858000"/>
              <a:gd name="connsiteX0" fmla="*/ 1225933 w 5787829"/>
              <a:gd name="connsiteY0" fmla="*/ 4295 h 6858000"/>
              <a:gd name="connsiteX1" fmla="*/ 5787829 w 5787829"/>
              <a:gd name="connsiteY1" fmla="*/ 0 h 6858000"/>
              <a:gd name="connsiteX2" fmla="*/ 5781475 w 5787829"/>
              <a:gd name="connsiteY2" fmla="*/ 6858000 h 6858000"/>
              <a:gd name="connsiteX3" fmla="*/ 1194159 w 5787829"/>
              <a:gd name="connsiteY3" fmla="*/ 6851084 h 6858000"/>
              <a:gd name="connsiteX4" fmla="*/ 1225933 w 5787829"/>
              <a:gd name="connsiteY4" fmla="*/ 4295 h 6858000"/>
              <a:gd name="connsiteX0" fmla="*/ 1223316 w 5785212"/>
              <a:gd name="connsiteY0" fmla="*/ 4295 h 6860609"/>
              <a:gd name="connsiteX1" fmla="*/ 5785212 w 5785212"/>
              <a:gd name="connsiteY1" fmla="*/ 0 h 6860609"/>
              <a:gd name="connsiteX2" fmla="*/ 5778858 w 5785212"/>
              <a:gd name="connsiteY2" fmla="*/ 6858000 h 6860609"/>
              <a:gd name="connsiteX3" fmla="*/ 1197895 w 5785212"/>
              <a:gd name="connsiteY3" fmla="*/ 6860609 h 6860609"/>
              <a:gd name="connsiteX4" fmla="*/ 1223316 w 5785212"/>
              <a:gd name="connsiteY4" fmla="*/ 4295 h 6860609"/>
              <a:gd name="connsiteX0" fmla="*/ 1223316 w 5785212"/>
              <a:gd name="connsiteY0" fmla="*/ 4295 h 6860609"/>
              <a:gd name="connsiteX1" fmla="*/ 5785212 w 5785212"/>
              <a:gd name="connsiteY1" fmla="*/ 0 h 6860609"/>
              <a:gd name="connsiteX2" fmla="*/ 5785211 w 5785212"/>
              <a:gd name="connsiteY2" fmla="*/ 6858000 h 6860609"/>
              <a:gd name="connsiteX3" fmla="*/ 1197895 w 5785212"/>
              <a:gd name="connsiteY3" fmla="*/ 6860609 h 6860609"/>
              <a:gd name="connsiteX4" fmla="*/ 1223316 w 5785212"/>
              <a:gd name="connsiteY4" fmla="*/ 4295 h 686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5212" h="6860609">
                <a:moveTo>
                  <a:pt x="1223316" y="4295"/>
                </a:moveTo>
                <a:lnTo>
                  <a:pt x="5785212" y="0"/>
                </a:lnTo>
                <a:cubicBezTo>
                  <a:pt x="5785212" y="2286000"/>
                  <a:pt x="5785211" y="4572000"/>
                  <a:pt x="5785211" y="6858000"/>
                </a:cubicBezTo>
                <a:lnTo>
                  <a:pt x="1197895" y="6860609"/>
                </a:lnTo>
                <a:cubicBezTo>
                  <a:pt x="28055" y="5498829"/>
                  <a:pt x="-787524" y="2497143"/>
                  <a:pt x="1223316" y="4295"/>
                </a:cubicBezTo>
                <a:close/>
              </a:path>
            </a:pathLst>
          </a:custGeom>
          <a:pattFill prst="pct90">
            <a:fgClr>
              <a:schemeClr val="bg1"/>
            </a:fgClr>
            <a:bgClr>
              <a:schemeClr val="tx1"/>
            </a:bgClr>
          </a:pattFill>
          <a:ln w="9525">
            <a:noFill/>
            <a:miter lim="800000"/>
            <a:headEnd/>
            <a:tailEnd/>
          </a:ln>
          <a:effectLst/>
        </p:spPr>
        <p:txBody>
          <a:bodyPr tIns="3337560"/>
          <a:lstStyle>
            <a:lvl1pPr marL="0" indent="0" algn="ctr">
              <a:buNone/>
              <a:defRPr sz="1200"/>
            </a:lvl1pPr>
          </a:lstStyle>
          <a:p>
            <a:pPr lvl="0"/>
            <a:r>
              <a:rPr lang="en-US" noProof="0"/>
              <a:t>Click icon to add picture</a:t>
            </a:r>
          </a:p>
        </p:txBody>
      </p:sp>
      <p:sp>
        <p:nvSpPr>
          <p:cNvPr id="9" name="Rectangle 3"/>
          <p:cNvSpPr>
            <a:spLocks noGrp="1" noChangeArrowheads="1"/>
          </p:cNvSpPr>
          <p:nvPr>
            <p:ph type="subTitle" idx="1"/>
          </p:nvPr>
        </p:nvSpPr>
        <p:spPr>
          <a:xfrm>
            <a:off x="603504" y="4800600"/>
            <a:ext cx="5263896" cy="914400"/>
          </a:xfrm>
        </p:spPr>
        <p:txBody>
          <a:bodyPr/>
          <a:lstStyle>
            <a:lvl1pPr marL="0" indent="0">
              <a:lnSpc>
                <a:spcPct val="150000"/>
              </a:lnSpc>
              <a:buFont typeface="Wingdings" charset="2"/>
              <a:buNone/>
              <a:defRPr sz="1200" b="0">
                <a:solidFill>
                  <a:schemeClr val="bg1"/>
                </a:solidFill>
              </a:defRPr>
            </a:lvl1pPr>
          </a:lstStyle>
          <a:p>
            <a:r>
              <a:rPr lang="en-US"/>
              <a:t>Click to edit Master subtitle style</a:t>
            </a:r>
          </a:p>
        </p:txBody>
      </p:sp>
      <p:sp>
        <p:nvSpPr>
          <p:cNvPr id="12" name="Rectangle 2"/>
          <p:cNvSpPr>
            <a:spLocks noGrp="1" noChangeArrowheads="1"/>
          </p:cNvSpPr>
          <p:nvPr>
            <p:ph type="ctrTitle"/>
          </p:nvPr>
        </p:nvSpPr>
        <p:spPr>
          <a:xfrm>
            <a:off x="607485" y="2286000"/>
            <a:ext cx="5259915" cy="2286000"/>
          </a:xfrm>
          <a:prstGeom prst="rect">
            <a:avLst/>
          </a:prstGeom>
        </p:spPr>
        <p:txBody>
          <a:bodyPr lIns="91440" tIns="45720" rIns="91440" bIns="45720" anchor="t" anchorCtr="0"/>
          <a:lstStyle>
            <a:lvl1pPr algn="l">
              <a:defRPr sz="3600">
                <a:solidFill>
                  <a:schemeClr val="accent2"/>
                </a:solidFill>
              </a:defRPr>
            </a:lvl1pPr>
          </a:lstStyle>
          <a:p>
            <a:r>
              <a:rPr lang="en-US"/>
              <a:t>Click to edit Master title style</a:t>
            </a:r>
          </a:p>
        </p:txBody>
      </p:sp>
    </p:spTree>
    <p:extLst>
      <p:ext uri="{BB962C8B-B14F-4D97-AF65-F5344CB8AC3E}">
        <p14:creationId xmlns:p14="http://schemas.microsoft.com/office/powerpoint/2010/main" val="3149677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Arc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E30074-6EA6-49A9-9E45-CA4D5BA34C6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2">
            <a:extLst>
              <a:ext uri="{FF2B5EF4-FFF2-40B4-BE49-F238E27FC236}">
                <a16:creationId xmlns:a16="http://schemas.microsoft.com/office/drawing/2014/main" id="{E049A07C-1F63-4DCB-8A66-C70CC25F70FD}"/>
              </a:ext>
            </a:extLst>
          </p:cNvPr>
          <p:cNvSpPr/>
          <p:nvPr userDrawn="1"/>
        </p:nvSpPr>
        <p:spPr>
          <a:xfrm>
            <a:off x="6400800" y="0"/>
            <a:ext cx="5791200" cy="6851650"/>
          </a:xfrm>
          <a:custGeom>
            <a:avLst/>
            <a:gdLst>
              <a:gd name="connsiteX0" fmla="*/ 0 w 4419600"/>
              <a:gd name="connsiteY0" fmla="*/ 0 h 6858000"/>
              <a:gd name="connsiteX1" fmla="*/ 4419600 w 4419600"/>
              <a:gd name="connsiteY1" fmla="*/ 0 h 6858000"/>
              <a:gd name="connsiteX2" fmla="*/ 4419600 w 4419600"/>
              <a:gd name="connsiteY2" fmla="*/ 6858000 h 6858000"/>
              <a:gd name="connsiteX3" fmla="*/ 0 w 4419600"/>
              <a:gd name="connsiteY3" fmla="*/ 6858000 h 6858000"/>
              <a:gd name="connsiteX4" fmla="*/ 0 w 4419600"/>
              <a:gd name="connsiteY4" fmla="*/ 0 h 6858000"/>
              <a:gd name="connsiteX0" fmla="*/ 1142198 w 5561798"/>
              <a:gd name="connsiteY0" fmla="*/ 0 h 6858000"/>
              <a:gd name="connsiteX1" fmla="*/ 5561798 w 5561798"/>
              <a:gd name="connsiteY1" fmla="*/ 0 h 6858000"/>
              <a:gd name="connsiteX2" fmla="*/ 5561798 w 5561798"/>
              <a:gd name="connsiteY2" fmla="*/ 6858000 h 6858000"/>
              <a:gd name="connsiteX3" fmla="*/ 1142198 w 5561798"/>
              <a:gd name="connsiteY3" fmla="*/ 6858000 h 6858000"/>
              <a:gd name="connsiteX4" fmla="*/ 1142198 w 5561798"/>
              <a:gd name="connsiteY4" fmla="*/ 0 h 6858000"/>
              <a:gd name="connsiteX0" fmla="*/ 1384656 w 5804256"/>
              <a:gd name="connsiteY0" fmla="*/ 0 h 6858000"/>
              <a:gd name="connsiteX1" fmla="*/ 5804256 w 5804256"/>
              <a:gd name="connsiteY1" fmla="*/ 0 h 6858000"/>
              <a:gd name="connsiteX2" fmla="*/ 5804256 w 5804256"/>
              <a:gd name="connsiteY2" fmla="*/ 6858000 h 6858000"/>
              <a:gd name="connsiteX3" fmla="*/ 1384656 w 5804256"/>
              <a:gd name="connsiteY3" fmla="*/ 6858000 h 6858000"/>
              <a:gd name="connsiteX4" fmla="*/ 1384656 w 5804256"/>
              <a:gd name="connsiteY4" fmla="*/ 0 h 6858000"/>
              <a:gd name="connsiteX0" fmla="*/ 1015376 w 5434976"/>
              <a:gd name="connsiteY0" fmla="*/ 0 h 6858000"/>
              <a:gd name="connsiteX1" fmla="*/ 5434976 w 5434976"/>
              <a:gd name="connsiteY1" fmla="*/ 0 h 6858000"/>
              <a:gd name="connsiteX2" fmla="*/ 5434976 w 5434976"/>
              <a:gd name="connsiteY2" fmla="*/ 6858000 h 6858000"/>
              <a:gd name="connsiteX3" fmla="*/ 1015376 w 5434976"/>
              <a:gd name="connsiteY3" fmla="*/ 6858000 h 6858000"/>
              <a:gd name="connsiteX4" fmla="*/ 1015376 w 5434976"/>
              <a:gd name="connsiteY4" fmla="*/ 0 h 6858000"/>
              <a:gd name="connsiteX0" fmla="*/ 1165645 w 5585245"/>
              <a:gd name="connsiteY0" fmla="*/ 0 h 6858000"/>
              <a:gd name="connsiteX1" fmla="*/ 5585245 w 5585245"/>
              <a:gd name="connsiteY1" fmla="*/ 0 h 6858000"/>
              <a:gd name="connsiteX2" fmla="*/ 5585245 w 5585245"/>
              <a:gd name="connsiteY2" fmla="*/ 6858000 h 6858000"/>
              <a:gd name="connsiteX3" fmla="*/ 1165645 w 5585245"/>
              <a:gd name="connsiteY3" fmla="*/ 6858000 h 6858000"/>
              <a:gd name="connsiteX4" fmla="*/ 1165645 w 5585245"/>
              <a:gd name="connsiteY4" fmla="*/ 0 h 6858000"/>
              <a:gd name="connsiteX0" fmla="*/ 1187641 w 5607241"/>
              <a:gd name="connsiteY0" fmla="*/ 0 h 6858000"/>
              <a:gd name="connsiteX1" fmla="*/ 5607241 w 5607241"/>
              <a:gd name="connsiteY1" fmla="*/ 0 h 6858000"/>
              <a:gd name="connsiteX2" fmla="*/ 5607241 w 5607241"/>
              <a:gd name="connsiteY2" fmla="*/ 6858000 h 6858000"/>
              <a:gd name="connsiteX3" fmla="*/ 1129890 w 5607241"/>
              <a:gd name="connsiteY3" fmla="*/ 6858000 h 6858000"/>
              <a:gd name="connsiteX4" fmla="*/ 1187641 w 5607241"/>
              <a:gd name="connsiteY4" fmla="*/ 0 h 6858000"/>
              <a:gd name="connsiteX0" fmla="*/ 1264672 w 5684272"/>
              <a:gd name="connsiteY0" fmla="*/ 0 h 6858000"/>
              <a:gd name="connsiteX1" fmla="*/ 5684272 w 5684272"/>
              <a:gd name="connsiteY1" fmla="*/ 0 h 6858000"/>
              <a:gd name="connsiteX2" fmla="*/ 5684272 w 5684272"/>
              <a:gd name="connsiteY2" fmla="*/ 6858000 h 6858000"/>
              <a:gd name="connsiteX3" fmla="*/ 1206921 w 5684272"/>
              <a:gd name="connsiteY3" fmla="*/ 6858000 h 6858000"/>
              <a:gd name="connsiteX4" fmla="*/ 1264672 w 5684272"/>
              <a:gd name="connsiteY4" fmla="*/ 0 h 6858000"/>
              <a:gd name="connsiteX0" fmla="*/ 1268634 w 5688234"/>
              <a:gd name="connsiteY0" fmla="*/ 0 h 6858000"/>
              <a:gd name="connsiteX1" fmla="*/ 5688234 w 5688234"/>
              <a:gd name="connsiteY1" fmla="*/ 0 h 6858000"/>
              <a:gd name="connsiteX2" fmla="*/ 5688234 w 5688234"/>
              <a:gd name="connsiteY2" fmla="*/ 6858000 h 6858000"/>
              <a:gd name="connsiteX3" fmla="*/ 1210883 w 5688234"/>
              <a:gd name="connsiteY3" fmla="*/ 6858000 h 6858000"/>
              <a:gd name="connsiteX4" fmla="*/ 1268634 w 5688234"/>
              <a:gd name="connsiteY4" fmla="*/ 0 h 6858000"/>
              <a:gd name="connsiteX0" fmla="*/ 1256691 w 5705166"/>
              <a:gd name="connsiteY0" fmla="*/ 9626 h 6858000"/>
              <a:gd name="connsiteX1" fmla="*/ 5705166 w 5705166"/>
              <a:gd name="connsiteY1" fmla="*/ 0 h 6858000"/>
              <a:gd name="connsiteX2" fmla="*/ 5705166 w 5705166"/>
              <a:gd name="connsiteY2" fmla="*/ 6858000 h 6858000"/>
              <a:gd name="connsiteX3" fmla="*/ 1227815 w 5705166"/>
              <a:gd name="connsiteY3" fmla="*/ 6858000 h 6858000"/>
              <a:gd name="connsiteX4" fmla="*/ 1256691 w 5705166"/>
              <a:gd name="connsiteY4" fmla="*/ 9626 h 6858000"/>
              <a:gd name="connsiteX0" fmla="*/ 1240778 w 5689253"/>
              <a:gd name="connsiteY0" fmla="*/ 9626 h 6858000"/>
              <a:gd name="connsiteX1" fmla="*/ 5689253 w 5689253"/>
              <a:gd name="connsiteY1" fmla="*/ 0 h 6858000"/>
              <a:gd name="connsiteX2" fmla="*/ 5689253 w 5689253"/>
              <a:gd name="connsiteY2" fmla="*/ 6858000 h 6858000"/>
              <a:gd name="connsiteX3" fmla="*/ 1211902 w 5689253"/>
              <a:gd name="connsiteY3" fmla="*/ 6858000 h 6858000"/>
              <a:gd name="connsiteX4" fmla="*/ 1240778 w 5689253"/>
              <a:gd name="connsiteY4" fmla="*/ 9626 h 6858000"/>
              <a:gd name="connsiteX0" fmla="*/ 1248777 w 5678002"/>
              <a:gd name="connsiteY0" fmla="*/ 9626 h 6858000"/>
              <a:gd name="connsiteX1" fmla="*/ 5678002 w 5678002"/>
              <a:gd name="connsiteY1" fmla="*/ 0 h 6858000"/>
              <a:gd name="connsiteX2" fmla="*/ 5678002 w 5678002"/>
              <a:gd name="connsiteY2" fmla="*/ 6858000 h 6858000"/>
              <a:gd name="connsiteX3" fmla="*/ 1200651 w 5678002"/>
              <a:gd name="connsiteY3" fmla="*/ 6858000 h 6858000"/>
              <a:gd name="connsiteX4" fmla="*/ 1248777 w 5678002"/>
              <a:gd name="connsiteY4" fmla="*/ 9626 h 6858000"/>
              <a:gd name="connsiteX0" fmla="*/ 1244768 w 5673993"/>
              <a:gd name="connsiteY0" fmla="*/ 9626 h 6867626"/>
              <a:gd name="connsiteX1" fmla="*/ 5673993 w 5673993"/>
              <a:gd name="connsiteY1" fmla="*/ 0 h 6867626"/>
              <a:gd name="connsiteX2" fmla="*/ 5673993 w 5673993"/>
              <a:gd name="connsiteY2" fmla="*/ 6858000 h 6867626"/>
              <a:gd name="connsiteX3" fmla="*/ 1206267 w 5673993"/>
              <a:gd name="connsiteY3" fmla="*/ 6867626 h 6867626"/>
              <a:gd name="connsiteX4" fmla="*/ 1244768 w 5673993"/>
              <a:gd name="connsiteY4" fmla="*/ 9626 h 6867626"/>
              <a:gd name="connsiteX0" fmla="*/ 1236807 w 5666032"/>
              <a:gd name="connsiteY0" fmla="*/ 9626 h 6877252"/>
              <a:gd name="connsiteX1" fmla="*/ 5666032 w 5666032"/>
              <a:gd name="connsiteY1" fmla="*/ 0 h 6877252"/>
              <a:gd name="connsiteX2" fmla="*/ 5666032 w 5666032"/>
              <a:gd name="connsiteY2" fmla="*/ 6858000 h 6877252"/>
              <a:gd name="connsiteX3" fmla="*/ 1217556 w 5666032"/>
              <a:gd name="connsiteY3" fmla="*/ 6877252 h 6877252"/>
              <a:gd name="connsiteX4" fmla="*/ 1236807 w 5666032"/>
              <a:gd name="connsiteY4" fmla="*/ 9626 h 6877252"/>
              <a:gd name="connsiteX0" fmla="*/ 1248776 w 5678001"/>
              <a:gd name="connsiteY0" fmla="*/ 9626 h 6886904"/>
              <a:gd name="connsiteX1" fmla="*/ 5678001 w 5678001"/>
              <a:gd name="connsiteY1" fmla="*/ 0 h 6886904"/>
              <a:gd name="connsiteX2" fmla="*/ 5678001 w 5678001"/>
              <a:gd name="connsiteY2" fmla="*/ 6858000 h 6886904"/>
              <a:gd name="connsiteX3" fmla="*/ 1200650 w 5678001"/>
              <a:gd name="connsiteY3" fmla="*/ 6886904 h 6886904"/>
              <a:gd name="connsiteX4" fmla="*/ 1248776 w 5678001"/>
              <a:gd name="connsiteY4" fmla="*/ 9626 h 6886904"/>
              <a:gd name="connsiteX0" fmla="*/ 1256854 w 5686079"/>
              <a:gd name="connsiteY0" fmla="*/ 9626 h 6877252"/>
              <a:gd name="connsiteX1" fmla="*/ 5686079 w 5686079"/>
              <a:gd name="connsiteY1" fmla="*/ 0 h 6877252"/>
              <a:gd name="connsiteX2" fmla="*/ 5686079 w 5686079"/>
              <a:gd name="connsiteY2" fmla="*/ 6858000 h 6877252"/>
              <a:gd name="connsiteX3" fmla="*/ 1189477 w 5686079"/>
              <a:gd name="connsiteY3" fmla="*/ 6877252 h 6877252"/>
              <a:gd name="connsiteX4" fmla="*/ 1256854 w 5686079"/>
              <a:gd name="connsiteY4" fmla="*/ 9626 h 6877252"/>
              <a:gd name="connsiteX0" fmla="*/ 1256854 w 5686079"/>
              <a:gd name="connsiteY0" fmla="*/ 9626 h 6877305"/>
              <a:gd name="connsiteX1" fmla="*/ 5686079 w 5686079"/>
              <a:gd name="connsiteY1" fmla="*/ 0 h 6877305"/>
              <a:gd name="connsiteX2" fmla="*/ 5686079 w 5686079"/>
              <a:gd name="connsiteY2" fmla="*/ 6877305 h 6877305"/>
              <a:gd name="connsiteX3" fmla="*/ 1189477 w 5686079"/>
              <a:gd name="connsiteY3" fmla="*/ 6877252 h 6877305"/>
              <a:gd name="connsiteX4" fmla="*/ 1256854 w 5686079"/>
              <a:gd name="connsiteY4" fmla="*/ 9626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0777 w 5708503"/>
              <a:gd name="connsiteY0" fmla="*/ 0 h 6877331"/>
              <a:gd name="connsiteX1" fmla="*/ 5708503 w 5708503"/>
              <a:gd name="connsiteY1" fmla="*/ 26 h 6877331"/>
              <a:gd name="connsiteX2" fmla="*/ 5708503 w 5708503"/>
              <a:gd name="connsiteY2" fmla="*/ 6877331 h 6877331"/>
              <a:gd name="connsiteX3" fmla="*/ 1211901 w 5708503"/>
              <a:gd name="connsiteY3" fmla="*/ 6877278 h 6877331"/>
              <a:gd name="connsiteX4" fmla="*/ 1240777 w 5708503"/>
              <a:gd name="connsiteY4" fmla="*/ 0 h 6877331"/>
              <a:gd name="connsiteX0" fmla="*/ 1240777 w 5718128"/>
              <a:gd name="connsiteY0" fmla="*/ 0 h 6877331"/>
              <a:gd name="connsiteX1" fmla="*/ 5718128 w 5718128"/>
              <a:gd name="connsiteY1" fmla="*/ 9679 h 6877331"/>
              <a:gd name="connsiteX2" fmla="*/ 5708503 w 5718128"/>
              <a:gd name="connsiteY2" fmla="*/ 6877331 h 6877331"/>
              <a:gd name="connsiteX3" fmla="*/ 1211901 w 5718128"/>
              <a:gd name="connsiteY3" fmla="*/ 6877278 h 6877331"/>
              <a:gd name="connsiteX4" fmla="*/ 1240777 w 5718128"/>
              <a:gd name="connsiteY4" fmla="*/ 0 h 6877331"/>
              <a:gd name="connsiteX0" fmla="*/ 1240777 w 5728180"/>
              <a:gd name="connsiteY0" fmla="*/ 0 h 6877331"/>
              <a:gd name="connsiteX1" fmla="*/ 5718128 w 5728180"/>
              <a:gd name="connsiteY1" fmla="*/ 9679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19331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9678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7 w 5728180"/>
              <a:gd name="connsiteY1" fmla="*/ 25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37378"/>
              <a:gd name="connsiteY0" fmla="*/ 0 h 6877331"/>
              <a:gd name="connsiteX1" fmla="*/ 5737378 w 5737378"/>
              <a:gd name="connsiteY1" fmla="*/ 9677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77331"/>
              <a:gd name="connsiteX1" fmla="*/ 5737378 w 5737378"/>
              <a:gd name="connsiteY1" fmla="*/ 24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86984"/>
              <a:gd name="connsiteX1" fmla="*/ 5737378 w 5737378"/>
              <a:gd name="connsiteY1" fmla="*/ 24 h 6886984"/>
              <a:gd name="connsiteX2" fmla="*/ 5727754 w 5737378"/>
              <a:gd name="connsiteY2" fmla="*/ 6886984 h 6886984"/>
              <a:gd name="connsiteX3" fmla="*/ 1211901 w 5737378"/>
              <a:gd name="connsiteY3" fmla="*/ 6877278 h 6886984"/>
              <a:gd name="connsiteX4" fmla="*/ 1240777 w 5737378"/>
              <a:gd name="connsiteY4" fmla="*/ 0 h 6886984"/>
              <a:gd name="connsiteX0" fmla="*/ 1240777 w 5771244"/>
              <a:gd name="connsiteY0" fmla="*/ 0 h 6886984"/>
              <a:gd name="connsiteX1" fmla="*/ 5771244 w 5771244"/>
              <a:gd name="connsiteY1" fmla="*/ 24 h 6886984"/>
              <a:gd name="connsiteX2" fmla="*/ 5727754 w 5771244"/>
              <a:gd name="connsiteY2" fmla="*/ 6886984 h 6886984"/>
              <a:gd name="connsiteX3" fmla="*/ 1211901 w 5771244"/>
              <a:gd name="connsiteY3" fmla="*/ 6877278 h 6886984"/>
              <a:gd name="connsiteX4" fmla="*/ 1240777 w 5771244"/>
              <a:gd name="connsiteY4" fmla="*/ 0 h 6886984"/>
              <a:gd name="connsiteX0" fmla="*/ 1240777 w 5795487"/>
              <a:gd name="connsiteY0" fmla="*/ 0 h 6898321"/>
              <a:gd name="connsiteX1" fmla="*/ 5771244 w 5795487"/>
              <a:gd name="connsiteY1" fmla="*/ 24 h 6898321"/>
              <a:gd name="connsiteX2" fmla="*/ 5795487 w 5795487"/>
              <a:gd name="connsiteY2" fmla="*/ 6898321 h 6898321"/>
              <a:gd name="connsiteX3" fmla="*/ 1211901 w 5795487"/>
              <a:gd name="connsiteY3" fmla="*/ 6877278 h 6898321"/>
              <a:gd name="connsiteX4" fmla="*/ 1240777 w 5795487"/>
              <a:gd name="connsiteY4" fmla="*/ 0 h 6898321"/>
              <a:gd name="connsiteX0" fmla="*/ 1240777 w 5771244"/>
              <a:gd name="connsiteY0" fmla="*/ 0 h 6886985"/>
              <a:gd name="connsiteX1" fmla="*/ 5771244 w 5771244"/>
              <a:gd name="connsiteY1" fmla="*/ 24 h 6886985"/>
              <a:gd name="connsiteX2" fmla="*/ 5761620 w 5771244"/>
              <a:gd name="connsiteY2" fmla="*/ 6886985 h 6886985"/>
              <a:gd name="connsiteX3" fmla="*/ 1211901 w 5771244"/>
              <a:gd name="connsiteY3" fmla="*/ 6877278 h 6886985"/>
              <a:gd name="connsiteX4" fmla="*/ 1240777 w 5771244"/>
              <a:gd name="connsiteY4" fmla="*/ 0 h 6886985"/>
              <a:gd name="connsiteX0" fmla="*/ 1240777 w 5784198"/>
              <a:gd name="connsiteY0" fmla="*/ 0 h 6886985"/>
              <a:gd name="connsiteX1" fmla="*/ 5771244 w 5784198"/>
              <a:gd name="connsiteY1" fmla="*/ 24 h 6886985"/>
              <a:gd name="connsiteX2" fmla="*/ 5784198 w 5784198"/>
              <a:gd name="connsiteY2" fmla="*/ 6886985 h 6886985"/>
              <a:gd name="connsiteX3" fmla="*/ 1211901 w 5784198"/>
              <a:gd name="connsiteY3" fmla="*/ 6877278 h 6886985"/>
              <a:gd name="connsiteX4" fmla="*/ 1240777 w 5784198"/>
              <a:gd name="connsiteY4" fmla="*/ 0 h 6886985"/>
              <a:gd name="connsiteX0" fmla="*/ 1240777 w 5787119"/>
              <a:gd name="connsiteY0" fmla="*/ 0 h 6886985"/>
              <a:gd name="connsiteX1" fmla="*/ 5787119 w 5787119"/>
              <a:gd name="connsiteY1" fmla="*/ 24 h 6886985"/>
              <a:gd name="connsiteX2" fmla="*/ 5784198 w 5787119"/>
              <a:gd name="connsiteY2" fmla="*/ 6886985 h 6886985"/>
              <a:gd name="connsiteX3" fmla="*/ 1211901 w 5787119"/>
              <a:gd name="connsiteY3" fmla="*/ 6877278 h 6886985"/>
              <a:gd name="connsiteX4" fmla="*/ 1240777 w 5787119"/>
              <a:gd name="connsiteY4" fmla="*/ 0 h 6886985"/>
              <a:gd name="connsiteX0" fmla="*/ 1240777 w 5793800"/>
              <a:gd name="connsiteY0" fmla="*/ 0 h 6886985"/>
              <a:gd name="connsiteX1" fmla="*/ 5787119 w 5793800"/>
              <a:gd name="connsiteY1" fmla="*/ 24 h 6886985"/>
              <a:gd name="connsiteX2" fmla="*/ 5793723 w 5793800"/>
              <a:gd name="connsiteY2" fmla="*/ 6886985 h 6886985"/>
              <a:gd name="connsiteX3" fmla="*/ 1211901 w 5793800"/>
              <a:gd name="connsiteY3" fmla="*/ 6877278 h 6886985"/>
              <a:gd name="connsiteX4" fmla="*/ 1240777 w 5793800"/>
              <a:gd name="connsiteY4" fmla="*/ 0 h 6886985"/>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666" h="6880608">
                <a:moveTo>
                  <a:pt x="1240777" y="0"/>
                </a:moveTo>
                <a:lnTo>
                  <a:pt x="5787119" y="24"/>
                </a:lnTo>
                <a:cubicBezTo>
                  <a:pt x="5786145" y="2295678"/>
                  <a:pt x="5791522" y="4584954"/>
                  <a:pt x="5790548" y="6880608"/>
                </a:cubicBezTo>
                <a:lnTo>
                  <a:pt x="1211901" y="6877278"/>
                </a:lnTo>
                <a:cubicBezTo>
                  <a:pt x="18368" y="5496053"/>
                  <a:pt x="-790155" y="2391879"/>
                  <a:pt x="124077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3"/>
          <p:cNvSpPr>
            <a:spLocks noGrp="1" noChangeArrowheads="1"/>
          </p:cNvSpPr>
          <p:nvPr>
            <p:ph type="subTitle" idx="1"/>
          </p:nvPr>
        </p:nvSpPr>
        <p:spPr>
          <a:xfrm>
            <a:off x="603504" y="4800600"/>
            <a:ext cx="5263896" cy="914400"/>
          </a:xfrm>
        </p:spPr>
        <p:txBody>
          <a:bodyPr/>
          <a:lstStyle>
            <a:lvl1pPr marL="0" indent="0">
              <a:lnSpc>
                <a:spcPct val="150000"/>
              </a:lnSpc>
              <a:buFont typeface="Wingdings" charset="2"/>
              <a:buNone/>
              <a:defRPr sz="1200" b="0">
                <a:solidFill>
                  <a:schemeClr val="bg1"/>
                </a:solidFill>
              </a:defRPr>
            </a:lvl1pPr>
          </a:lstStyle>
          <a:p>
            <a:r>
              <a:rPr lang="en-US"/>
              <a:t>Click to edit</a:t>
            </a:r>
          </a:p>
        </p:txBody>
      </p:sp>
      <p:sp>
        <p:nvSpPr>
          <p:cNvPr id="12" name="Rectangle 2"/>
          <p:cNvSpPr>
            <a:spLocks noGrp="1" noChangeArrowheads="1"/>
          </p:cNvSpPr>
          <p:nvPr>
            <p:ph type="ctrTitle"/>
          </p:nvPr>
        </p:nvSpPr>
        <p:spPr>
          <a:xfrm>
            <a:off x="607485" y="2286000"/>
            <a:ext cx="5259915" cy="2286000"/>
          </a:xfrm>
          <a:prstGeom prst="rect">
            <a:avLst/>
          </a:prstGeom>
        </p:spPr>
        <p:txBody>
          <a:bodyPr lIns="91440" tIns="45720" rIns="91440" bIns="45720" anchor="t" anchorCtr="0"/>
          <a:lstStyle>
            <a:lvl1pPr algn="l">
              <a:defRPr sz="7200">
                <a:solidFill>
                  <a:schemeClr val="bg1"/>
                </a:solidFill>
              </a:defRPr>
            </a:lvl1pPr>
          </a:lstStyle>
          <a:p>
            <a:r>
              <a:rPr lang="en-US"/>
              <a:t>Click to edit</a:t>
            </a:r>
          </a:p>
        </p:txBody>
      </p:sp>
      <p:pic>
        <p:nvPicPr>
          <p:cNvPr id="7" name="Picture 6">
            <a:extLst>
              <a:ext uri="{FF2B5EF4-FFF2-40B4-BE49-F238E27FC236}">
                <a16:creationId xmlns:a16="http://schemas.microsoft.com/office/drawing/2014/main" id="{A4F9F35E-060A-E948-93A4-9F091AFAC6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1371600"/>
            <a:ext cx="1143000" cy="381000"/>
          </a:xfrm>
          <a:prstGeom prst="rect">
            <a:avLst/>
          </a:prstGeom>
        </p:spPr>
      </p:pic>
    </p:spTree>
    <p:extLst>
      <p:ext uri="{BB962C8B-B14F-4D97-AF65-F5344CB8AC3E}">
        <p14:creationId xmlns:p14="http://schemas.microsoft.com/office/powerpoint/2010/main" val="23783374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_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B4AD4-D99A-4E93-8062-B38A069A5259}"/>
              </a:ext>
            </a:extLst>
          </p:cNvPr>
          <p:cNvSpPr/>
          <p:nvPr userDrawn="1"/>
        </p:nvSpPr>
        <p:spPr>
          <a:xfrm>
            <a:off x="0" y="0"/>
            <a:ext cx="12192000" cy="6864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B68C2AC9-4497-463C-BFA3-B13305D241F2}"/>
              </a:ext>
            </a:extLst>
          </p:cNvPr>
          <p:cNvSpPr/>
          <p:nvPr userDrawn="1"/>
        </p:nvSpPr>
        <p:spPr>
          <a:xfrm>
            <a:off x="6400800" y="0"/>
            <a:ext cx="57880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5">
            <a:extLst>
              <a:ext uri="{FF2B5EF4-FFF2-40B4-BE49-F238E27FC236}">
                <a16:creationId xmlns:a16="http://schemas.microsoft.com/office/drawing/2014/main" id="{5AD7A267-F14D-4265-A5F7-56EA3D5CBD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subTitle" idx="1"/>
          </p:nvPr>
        </p:nvSpPr>
        <p:spPr>
          <a:xfrm>
            <a:off x="603504" y="4800600"/>
            <a:ext cx="5263896" cy="914400"/>
          </a:xfrm>
        </p:spPr>
        <p:txBody>
          <a:bodyPr/>
          <a:lstStyle>
            <a:lvl1pPr marL="0" indent="0">
              <a:lnSpc>
                <a:spcPct val="150000"/>
              </a:lnSpc>
              <a:buFont typeface="Wingdings" charset="2"/>
              <a:buNone/>
              <a:defRPr sz="1200" b="0">
                <a:solidFill>
                  <a:schemeClr val="bg1"/>
                </a:solidFill>
              </a:defRPr>
            </a:lvl1pPr>
          </a:lstStyle>
          <a:p>
            <a:r>
              <a:rPr lang="en-US"/>
              <a:t>Click to edit Master subtitle style</a:t>
            </a:r>
          </a:p>
        </p:txBody>
      </p:sp>
      <p:sp>
        <p:nvSpPr>
          <p:cNvPr id="10" name="Rectangle 2"/>
          <p:cNvSpPr>
            <a:spLocks noGrp="1" noChangeArrowheads="1"/>
          </p:cNvSpPr>
          <p:nvPr>
            <p:ph type="ctrTitle"/>
          </p:nvPr>
        </p:nvSpPr>
        <p:spPr>
          <a:xfrm>
            <a:off x="607485" y="2286000"/>
            <a:ext cx="5259915" cy="2286000"/>
          </a:xfrm>
          <a:prstGeom prst="rect">
            <a:avLst/>
          </a:prstGeom>
        </p:spPr>
        <p:txBody>
          <a:bodyPr lIns="91440" tIns="45720" rIns="91440" bIns="45720" anchor="t" anchorCtr="0"/>
          <a:lstStyle>
            <a:lvl1pPr algn="l">
              <a:defRPr sz="3600">
                <a:solidFill>
                  <a:schemeClr val="accent2"/>
                </a:solidFill>
              </a:defRPr>
            </a:lvl1pPr>
          </a:lstStyle>
          <a:p>
            <a:r>
              <a:rPr lang="en-US"/>
              <a:t>Click to edit Master title style</a:t>
            </a:r>
          </a:p>
        </p:txBody>
      </p:sp>
    </p:spTree>
    <p:extLst>
      <p:ext uri="{BB962C8B-B14F-4D97-AF65-F5344CB8AC3E}">
        <p14:creationId xmlns:p14="http://schemas.microsoft.com/office/powerpoint/2010/main" val="125758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_Box_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56A301-3EF9-4B2E-AE4D-A0F71A0B0192}"/>
              </a:ext>
            </a:extLst>
          </p:cNvPr>
          <p:cNvSpPr/>
          <p:nvPr userDrawn="1"/>
        </p:nvSpPr>
        <p:spPr>
          <a:xfrm>
            <a:off x="0" y="0"/>
            <a:ext cx="12192000" cy="6864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FEE31FB8-A501-4D38-AAD9-42AB2A150C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2"/>
          </p:nvPr>
        </p:nvSpPr>
        <p:spPr>
          <a:xfrm>
            <a:off x="6400800" y="0"/>
            <a:ext cx="5788152" cy="6858000"/>
          </a:xfrm>
          <a:pattFill prst="pct10">
            <a:fgClr>
              <a:schemeClr val="accent1"/>
            </a:fgClr>
            <a:bgClr>
              <a:schemeClr val="bg1"/>
            </a:bgClr>
          </a:pattFill>
        </p:spPr>
        <p:txBody>
          <a:bodyPr tIns="3337560"/>
          <a:lstStyle>
            <a:lvl1pPr marL="0" indent="0" algn="ctr">
              <a:buNone/>
              <a:defRPr sz="1200"/>
            </a:lvl1pPr>
          </a:lstStyle>
          <a:p>
            <a:pPr lvl="0"/>
            <a:r>
              <a:rPr lang="en-US" noProof="0"/>
              <a:t>Click icon to add picture</a:t>
            </a:r>
          </a:p>
        </p:txBody>
      </p:sp>
      <p:sp>
        <p:nvSpPr>
          <p:cNvPr id="15" name="Rectangle 3"/>
          <p:cNvSpPr>
            <a:spLocks noGrp="1" noChangeArrowheads="1"/>
          </p:cNvSpPr>
          <p:nvPr>
            <p:ph type="subTitle" idx="1"/>
          </p:nvPr>
        </p:nvSpPr>
        <p:spPr>
          <a:xfrm>
            <a:off x="603504" y="4800600"/>
            <a:ext cx="5263896" cy="914400"/>
          </a:xfrm>
        </p:spPr>
        <p:txBody>
          <a:bodyPr/>
          <a:lstStyle>
            <a:lvl1pPr marL="0" indent="0">
              <a:lnSpc>
                <a:spcPct val="150000"/>
              </a:lnSpc>
              <a:buFont typeface="Wingdings" charset="2"/>
              <a:buNone/>
              <a:defRPr sz="1200" b="0">
                <a:solidFill>
                  <a:schemeClr val="bg1"/>
                </a:solidFill>
              </a:defRPr>
            </a:lvl1pPr>
          </a:lstStyle>
          <a:p>
            <a:r>
              <a:rPr lang="en-US"/>
              <a:t>Click to edit Master subtitle style</a:t>
            </a:r>
          </a:p>
        </p:txBody>
      </p:sp>
      <p:sp>
        <p:nvSpPr>
          <p:cNvPr id="16" name="Rectangle 2"/>
          <p:cNvSpPr>
            <a:spLocks noGrp="1" noChangeArrowheads="1"/>
          </p:cNvSpPr>
          <p:nvPr>
            <p:ph type="ctrTitle"/>
          </p:nvPr>
        </p:nvSpPr>
        <p:spPr>
          <a:xfrm>
            <a:off x="607485" y="2286000"/>
            <a:ext cx="5259915" cy="2286000"/>
          </a:xfrm>
          <a:prstGeom prst="rect">
            <a:avLst/>
          </a:prstGeom>
        </p:spPr>
        <p:txBody>
          <a:bodyPr lIns="91440" tIns="45720" rIns="91440" bIns="45720" anchor="t" anchorCtr="0"/>
          <a:lstStyle>
            <a:lvl1pPr algn="l">
              <a:defRPr sz="3600">
                <a:solidFill>
                  <a:schemeClr val="accent2"/>
                </a:solidFill>
              </a:defRPr>
            </a:lvl1pPr>
          </a:lstStyle>
          <a:p>
            <a:r>
              <a:rPr lang="en-US"/>
              <a:t>Click to edit Master title style</a:t>
            </a:r>
          </a:p>
        </p:txBody>
      </p:sp>
    </p:spTree>
    <p:extLst>
      <p:ext uri="{BB962C8B-B14F-4D97-AF65-F5344CB8AC3E}">
        <p14:creationId xmlns:p14="http://schemas.microsoft.com/office/powerpoint/2010/main" val="1571001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_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52876D-D11A-4BD3-9113-10DF0159018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a:extLst>
              <a:ext uri="{FF2B5EF4-FFF2-40B4-BE49-F238E27FC236}">
                <a16:creationId xmlns:a16="http://schemas.microsoft.com/office/drawing/2014/main" id="{7D8D94C3-A57F-4F2C-850A-838DB3AAD8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subTitle" idx="1"/>
          </p:nvPr>
        </p:nvSpPr>
        <p:spPr>
          <a:xfrm>
            <a:off x="603504" y="4800600"/>
            <a:ext cx="10978896" cy="914400"/>
          </a:xfrm>
        </p:spPr>
        <p:txBody>
          <a:bodyPr/>
          <a:lstStyle>
            <a:lvl1pPr marL="0" indent="0">
              <a:lnSpc>
                <a:spcPct val="150000"/>
              </a:lnSpc>
              <a:buFont typeface="Wingdings" charset="2"/>
              <a:buNone/>
              <a:defRPr sz="1200" b="0">
                <a:solidFill>
                  <a:schemeClr val="bg1"/>
                </a:solidFill>
              </a:defRPr>
            </a:lvl1pPr>
          </a:lstStyle>
          <a:p>
            <a:r>
              <a:rPr lang="en-US"/>
              <a:t>Click to edit Master subtitle style</a:t>
            </a:r>
          </a:p>
        </p:txBody>
      </p:sp>
      <p:sp>
        <p:nvSpPr>
          <p:cNvPr id="7" name="Rectangle 2"/>
          <p:cNvSpPr>
            <a:spLocks noGrp="1" noChangeArrowheads="1"/>
          </p:cNvSpPr>
          <p:nvPr>
            <p:ph type="ctrTitle"/>
          </p:nvPr>
        </p:nvSpPr>
        <p:spPr>
          <a:xfrm>
            <a:off x="607485" y="2286000"/>
            <a:ext cx="10974915" cy="2286000"/>
          </a:xfrm>
          <a:prstGeom prst="rect">
            <a:avLst/>
          </a:prstGeom>
        </p:spPr>
        <p:txBody>
          <a:bodyPr lIns="91440" tIns="45720" rIns="91440" bIns="45720" anchor="t" anchorCtr="0"/>
          <a:lstStyle>
            <a:lvl1pPr algn="l">
              <a:defRPr sz="3600">
                <a:solidFill>
                  <a:schemeClr val="accent2"/>
                </a:solidFill>
              </a:defRPr>
            </a:lvl1pPr>
          </a:lstStyle>
          <a:p>
            <a:r>
              <a:rPr lang="en-US"/>
              <a:t>Click to edit Master title style</a:t>
            </a:r>
          </a:p>
        </p:txBody>
      </p:sp>
    </p:spTree>
    <p:extLst>
      <p:ext uri="{BB962C8B-B14F-4D97-AF65-F5344CB8AC3E}">
        <p14:creationId xmlns:p14="http://schemas.microsoft.com/office/powerpoint/2010/main" val="40918193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_Arc_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1D57E9-2CB4-41CA-9CBD-968002E87EA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17235DAF-8435-41A3-A8C8-DAFB404290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a:spLocks noGrp="1" noChangeArrowheads="1"/>
          </p:cNvSpPr>
          <p:nvPr>
            <p:ph type="subTitle" idx="1"/>
          </p:nvPr>
        </p:nvSpPr>
        <p:spPr>
          <a:xfrm>
            <a:off x="603504" y="4800600"/>
            <a:ext cx="5263896" cy="914400"/>
          </a:xfrm>
        </p:spPr>
        <p:txBody>
          <a:bodyPr/>
          <a:lstStyle>
            <a:lvl1pPr marL="0" indent="0">
              <a:lnSpc>
                <a:spcPct val="150000"/>
              </a:lnSpc>
              <a:buFont typeface="Wingdings" charset="2"/>
              <a:buNone/>
              <a:defRPr sz="1200" b="0">
                <a:solidFill>
                  <a:schemeClr val="bg1"/>
                </a:solidFill>
              </a:defRPr>
            </a:lvl1pPr>
          </a:lstStyle>
          <a:p>
            <a:r>
              <a:rPr lang="en-US"/>
              <a:t>Click to edit Master subtitle style</a:t>
            </a:r>
          </a:p>
        </p:txBody>
      </p:sp>
      <p:sp>
        <p:nvSpPr>
          <p:cNvPr id="16" name="Rectangle 2"/>
          <p:cNvSpPr>
            <a:spLocks noGrp="1" noChangeArrowheads="1"/>
          </p:cNvSpPr>
          <p:nvPr>
            <p:ph type="ctrTitle"/>
          </p:nvPr>
        </p:nvSpPr>
        <p:spPr>
          <a:xfrm>
            <a:off x="607485" y="2286000"/>
            <a:ext cx="5259915" cy="2286000"/>
          </a:xfrm>
          <a:prstGeom prst="rect">
            <a:avLst/>
          </a:prstGeom>
        </p:spPr>
        <p:txBody>
          <a:bodyPr lIns="91440" tIns="45720" rIns="91440" bIns="45720" anchor="t" anchorCtr="0"/>
          <a:lstStyle>
            <a:lvl1pPr algn="l">
              <a:defRPr sz="3600">
                <a:solidFill>
                  <a:schemeClr val="accent5"/>
                </a:solidFill>
              </a:defRPr>
            </a:lvl1pPr>
          </a:lstStyle>
          <a:p>
            <a:r>
              <a:rPr lang="en-US"/>
              <a:t>Click to edit Master title style</a:t>
            </a:r>
          </a:p>
        </p:txBody>
      </p:sp>
      <p:sp>
        <p:nvSpPr>
          <p:cNvPr id="17" name="Picture Placeholder 9"/>
          <p:cNvSpPr>
            <a:spLocks noGrp="1"/>
          </p:cNvSpPr>
          <p:nvPr>
            <p:ph type="pic" sz="quarter" idx="12"/>
          </p:nvPr>
        </p:nvSpPr>
        <p:spPr bwMode="auto">
          <a:xfrm>
            <a:off x="6409018" y="0"/>
            <a:ext cx="5788152" cy="6860609"/>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1611823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1611823 w 6324600"/>
              <a:gd name="connsiteY4" fmla="*/ 0 h 6858000"/>
              <a:gd name="connsiteX0" fmla="*/ 1611823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1611823 w 6324600"/>
              <a:gd name="connsiteY4" fmla="*/ 0 h 6858000"/>
              <a:gd name="connsiteX0" fmla="*/ 768830 w 5481607"/>
              <a:gd name="connsiteY0" fmla="*/ 0 h 6858000"/>
              <a:gd name="connsiteX1" fmla="*/ 5481607 w 5481607"/>
              <a:gd name="connsiteY1" fmla="*/ 0 h 6858000"/>
              <a:gd name="connsiteX2" fmla="*/ 5481607 w 5481607"/>
              <a:gd name="connsiteY2" fmla="*/ 6858000 h 6858000"/>
              <a:gd name="connsiteX3" fmla="*/ 954811 w 5481607"/>
              <a:gd name="connsiteY3" fmla="*/ 6842502 h 6858000"/>
              <a:gd name="connsiteX4" fmla="*/ 768830 w 5481607"/>
              <a:gd name="connsiteY4" fmla="*/ 0 h 6858000"/>
              <a:gd name="connsiteX0" fmla="*/ 1201831 w 5914608"/>
              <a:gd name="connsiteY0" fmla="*/ 0 h 6858000"/>
              <a:gd name="connsiteX1" fmla="*/ 5914608 w 5914608"/>
              <a:gd name="connsiteY1" fmla="*/ 0 h 6858000"/>
              <a:gd name="connsiteX2" fmla="*/ 5914608 w 5914608"/>
              <a:gd name="connsiteY2" fmla="*/ 6858000 h 6858000"/>
              <a:gd name="connsiteX3" fmla="*/ 1387812 w 5914608"/>
              <a:gd name="connsiteY3" fmla="*/ 6842502 h 6858000"/>
              <a:gd name="connsiteX4" fmla="*/ 1201831 w 5914608"/>
              <a:gd name="connsiteY4" fmla="*/ 0 h 6858000"/>
              <a:gd name="connsiteX0" fmla="*/ 1221090 w 5933867"/>
              <a:gd name="connsiteY0" fmla="*/ 0 h 6858000"/>
              <a:gd name="connsiteX1" fmla="*/ 5933867 w 5933867"/>
              <a:gd name="connsiteY1" fmla="*/ 0 h 6858000"/>
              <a:gd name="connsiteX2" fmla="*/ 5933867 w 5933867"/>
              <a:gd name="connsiteY2" fmla="*/ 6858000 h 6858000"/>
              <a:gd name="connsiteX3" fmla="*/ 1407071 w 5933867"/>
              <a:gd name="connsiteY3" fmla="*/ 6842502 h 6858000"/>
              <a:gd name="connsiteX4" fmla="*/ 1221090 w 5933867"/>
              <a:gd name="connsiteY4" fmla="*/ 0 h 6858000"/>
              <a:gd name="connsiteX0" fmla="*/ 1209074 w 5952848"/>
              <a:gd name="connsiteY0" fmla="*/ 15499 h 6858000"/>
              <a:gd name="connsiteX1" fmla="*/ 5952848 w 5952848"/>
              <a:gd name="connsiteY1" fmla="*/ 0 h 6858000"/>
              <a:gd name="connsiteX2" fmla="*/ 5952848 w 5952848"/>
              <a:gd name="connsiteY2" fmla="*/ 6858000 h 6858000"/>
              <a:gd name="connsiteX3" fmla="*/ 1426052 w 5952848"/>
              <a:gd name="connsiteY3" fmla="*/ 6842502 h 6858000"/>
              <a:gd name="connsiteX4" fmla="*/ 1209074 w 5952848"/>
              <a:gd name="connsiteY4" fmla="*/ 15499 h 6858000"/>
              <a:gd name="connsiteX0" fmla="*/ 1716471 w 5428150"/>
              <a:gd name="connsiteY0" fmla="*/ 6446 h 6858000"/>
              <a:gd name="connsiteX1" fmla="*/ 5428150 w 5428150"/>
              <a:gd name="connsiteY1" fmla="*/ 0 h 6858000"/>
              <a:gd name="connsiteX2" fmla="*/ 5428150 w 5428150"/>
              <a:gd name="connsiteY2" fmla="*/ 6858000 h 6858000"/>
              <a:gd name="connsiteX3" fmla="*/ 901354 w 5428150"/>
              <a:gd name="connsiteY3" fmla="*/ 6842502 h 6858000"/>
              <a:gd name="connsiteX4" fmla="*/ 1716471 w 5428150"/>
              <a:gd name="connsiteY4" fmla="*/ 6446 h 6858000"/>
              <a:gd name="connsiteX0" fmla="*/ 1336741 w 5772697"/>
              <a:gd name="connsiteY0" fmla="*/ 6446 h 6858000"/>
              <a:gd name="connsiteX1" fmla="*/ 5772697 w 5772697"/>
              <a:gd name="connsiteY1" fmla="*/ 0 h 6858000"/>
              <a:gd name="connsiteX2" fmla="*/ 5772697 w 5772697"/>
              <a:gd name="connsiteY2" fmla="*/ 6858000 h 6858000"/>
              <a:gd name="connsiteX3" fmla="*/ 1245901 w 5772697"/>
              <a:gd name="connsiteY3" fmla="*/ 6842502 h 6858000"/>
              <a:gd name="connsiteX4" fmla="*/ 1336741 w 5772697"/>
              <a:gd name="connsiteY4" fmla="*/ 6446 h 6858000"/>
              <a:gd name="connsiteX0" fmla="*/ 1009783 w 5445739"/>
              <a:gd name="connsiteY0" fmla="*/ 6446 h 6933037"/>
              <a:gd name="connsiteX1" fmla="*/ 5445739 w 5445739"/>
              <a:gd name="connsiteY1" fmla="*/ 0 h 6933037"/>
              <a:gd name="connsiteX2" fmla="*/ 5445739 w 5445739"/>
              <a:gd name="connsiteY2" fmla="*/ 6858000 h 6933037"/>
              <a:gd name="connsiteX3" fmla="*/ 1824289 w 5445739"/>
              <a:gd name="connsiteY3" fmla="*/ 6933037 h 6933037"/>
              <a:gd name="connsiteX4" fmla="*/ 1009783 w 5445739"/>
              <a:gd name="connsiteY4" fmla="*/ 6446 h 6933037"/>
              <a:gd name="connsiteX0" fmla="*/ 1308903 w 5744859"/>
              <a:gd name="connsiteY0" fmla="*/ 6446 h 6860609"/>
              <a:gd name="connsiteX1" fmla="*/ 5744859 w 5744859"/>
              <a:gd name="connsiteY1" fmla="*/ 0 h 6860609"/>
              <a:gd name="connsiteX2" fmla="*/ 5744859 w 5744859"/>
              <a:gd name="connsiteY2" fmla="*/ 6858000 h 6860609"/>
              <a:gd name="connsiteX3" fmla="*/ 1281437 w 5744859"/>
              <a:gd name="connsiteY3" fmla="*/ 6860609 h 6860609"/>
              <a:gd name="connsiteX4" fmla="*/ 1308903 w 5744859"/>
              <a:gd name="connsiteY4" fmla="*/ 6446 h 6860609"/>
              <a:gd name="connsiteX0" fmla="*/ 827504 w 5263460"/>
              <a:gd name="connsiteY0" fmla="*/ 6446 h 6860609"/>
              <a:gd name="connsiteX1" fmla="*/ 5263460 w 5263460"/>
              <a:gd name="connsiteY1" fmla="*/ 0 h 6860609"/>
              <a:gd name="connsiteX2" fmla="*/ 5263460 w 5263460"/>
              <a:gd name="connsiteY2" fmla="*/ 6858000 h 6860609"/>
              <a:gd name="connsiteX3" fmla="*/ 800038 w 5263460"/>
              <a:gd name="connsiteY3" fmla="*/ 6860609 h 6860609"/>
              <a:gd name="connsiteX4" fmla="*/ 827504 w 5263460"/>
              <a:gd name="connsiteY4" fmla="*/ 6446 h 6860609"/>
              <a:gd name="connsiteX0" fmla="*/ 1231217 w 5667173"/>
              <a:gd name="connsiteY0" fmla="*/ 6446 h 6860609"/>
              <a:gd name="connsiteX1" fmla="*/ 5667173 w 5667173"/>
              <a:gd name="connsiteY1" fmla="*/ 0 h 6860609"/>
              <a:gd name="connsiteX2" fmla="*/ 5667173 w 5667173"/>
              <a:gd name="connsiteY2" fmla="*/ 6858000 h 6860609"/>
              <a:gd name="connsiteX3" fmla="*/ 1203751 w 5667173"/>
              <a:gd name="connsiteY3" fmla="*/ 6860609 h 6860609"/>
              <a:gd name="connsiteX4" fmla="*/ 1231217 w 5667173"/>
              <a:gd name="connsiteY4" fmla="*/ 6446 h 6860609"/>
              <a:gd name="connsiteX0" fmla="*/ 1171197 w 5607153"/>
              <a:gd name="connsiteY0" fmla="*/ 6446 h 6860609"/>
              <a:gd name="connsiteX1" fmla="*/ 5607153 w 5607153"/>
              <a:gd name="connsiteY1" fmla="*/ 0 h 6860609"/>
              <a:gd name="connsiteX2" fmla="*/ 5607153 w 5607153"/>
              <a:gd name="connsiteY2" fmla="*/ 6858000 h 6860609"/>
              <a:gd name="connsiteX3" fmla="*/ 1143731 w 5607153"/>
              <a:gd name="connsiteY3" fmla="*/ 6860609 h 6860609"/>
              <a:gd name="connsiteX4" fmla="*/ 1171197 w 5607153"/>
              <a:gd name="connsiteY4" fmla="*/ 6446 h 6860609"/>
              <a:gd name="connsiteX0" fmla="*/ 1227449 w 5663405"/>
              <a:gd name="connsiteY0" fmla="*/ 6446 h 6860609"/>
              <a:gd name="connsiteX1" fmla="*/ 5663405 w 5663405"/>
              <a:gd name="connsiteY1" fmla="*/ 0 h 6860609"/>
              <a:gd name="connsiteX2" fmla="*/ 5663405 w 5663405"/>
              <a:gd name="connsiteY2" fmla="*/ 6858000 h 6860609"/>
              <a:gd name="connsiteX3" fmla="*/ 1199983 w 5663405"/>
              <a:gd name="connsiteY3" fmla="*/ 6860609 h 6860609"/>
              <a:gd name="connsiteX4" fmla="*/ 1227449 w 5663405"/>
              <a:gd name="connsiteY4" fmla="*/ 6446 h 6860609"/>
              <a:gd name="connsiteX0" fmla="*/ 1212399 w 5648355"/>
              <a:gd name="connsiteY0" fmla="*/ 6446 h 6860609"/>
              <a:gd name="connsiteX1" fmla="*/ 5648355 w 5648355"/>
              <a:gd name="connsiteY1" fmla="*/ 0 h 6860609"/>
              <a:gd name="connsiteX2" fmla="*/ 5648355 w 5648355"/>
              <a:gd name="connsiteY2" fmla="*/ 6858000 h 6860609"/>
              <a:gd name="connsiteX3" fmla="*/ 1184933 w 5648355"/>
              <a:gd name="connsiteY3" fmla="*/ 6860609 h 6860609"/>
              <a:gd name="connsiteX4" fmla="*/ 1212399 w 5648355"/>
              <a:gd name="connsiteY4" fmla="*/ 6446 h 6860609"/>
              <a:gd name="connsiteX0" fmla="*/ 1224156 w 5660112"/>
              <a:gd name="connsiteY0" fmla="*/ 6446 h 6860609"/>
              <a:gd name="connsiteX1" fmla="*/ 5660112 w 5660112"/>
              <a:gd name="connsiteY1" fmla="*/ 0 h 6860609"/>
              <a:gd name="connsiteX2" fmla="*/ 5660112 w 5660112"/>
              <a:gd name="connsiteY2" fmla="*/ 6858000 h 6860609"/>
              <a:gd name="connsiteX3" fmla="*/ 1196690 w 5660112"/>
              <a:gd name="connsiteY3" fmla="*/ 6860609 h 6860609"/>
              <a:gd name="connsiteX4" fmla="*/ 1224156 w 5660112"/>
              <a:gd name="connsiteY4" fmla="*/ 6446 h 6860609"/>
              <a:gd name="connsiteX0" fmla="*/ 1218106 w 5668810"/>
              <a:gd name="connsiteY0" fmla="*/ 13820 h 6860609"/>
              <a:gd name="connsiteX1" fmla="*/ 5668810 w 5668810"/>
              <a:gd name="connsiteY1" fmla="*/ 0 h 6860609"/>
              <a:gd name="connsiteX2" fmla="*/ 5668810 w 5668810"/>
              <a:gd name="connsiteY2" fmla="*/ 6858000 h 6860609"/>
              <a:gd name="connsiteX3" fmla="*/ 1205388 w 5668810"/>
              <a:gd name="connsiteY3" fmla="*/ 6860609 h 6860609"/>
              <a:gd name="connsiteX4" fmla="*/ 1218106 w 5668810"/>
              <a:gd name="connsiteY4" fmla="*/ 13820 h 6860609"/>
              <a:gd name="connsiteX0" fmla="*/ 1218106 w 5668810"/>
              <a:gd name="connsiteY0" fmla="*/ 13820 h 6860609"/>
              <a:gd name="connsiteX1" fmla="*/ 5668810 w 5668810"/>
              <a:gd name="connsiteY1" fmla="*/ 0 h 6860609"/>
              <a:gd name="connsiteX2" fmla="*/ 5668810 w 5668810"/>
              <a:gd name="connsiteY2" fmla="*/ 6858000 h 6860609"/>
              <a:gd name="connsiteX3" fmla="*/ 1205388 w 5668810"/>
              <a:gd name="connsiteY3" fmla="*/ 6860609 h 6860609"/>
              <a:gd name="connsiteX4" fmla="*/ 1218106 w 5668810"/>
              <a:gd name="connsiteY4" fmla="*/ 13820 h 6860609"/>
              <a:gd name="connsiteX0" fmla="*/ 1222008 w 5672712"/>
              <a:gd name="connsiteY0" fmla="*/ 13820 h 6858000"/>
              <a:gd name="connsiteX1" fmla="*/ 5672712 w 5672712"/>
              <a:gd name="connsiteY1" fmla="*/ 0 h 6858000"/>
              <a:gd name="connsiteX2" fmla="*/ 5672712 w 5672712"/>
              <a:gd name="connsiteY2" fmla="*/ 6858000 h 6858000"/>
              <a:gd name="connsiteX3" fmla="*/ 1199765 w 5672712"/>
              <a:gd name="connsiteY3" fmla="*/ 6851084 h 6858000"/>
              <a:gd name="connsiteX4" fmla="*/ 1222008 w 5672712"/>
              <a:gd name="connsiteY4" fmla="*/ 13820 h 6858000"/>
              <a:gd name="connsiteX0" fmla="*/ 1225933 w 5667106"/>
              <a:gd name="connsiteY0" fmla="*/ 4295 h 6858000"/>
              <a:gd name="connsiteX1" fmla="*/ 5667106 w 5667106"/>
              <a:gd name="connsiteY1" fmla="*/ 0 h 6858000"/>
              <a:gd name="connsiteX2" fmla="*/ 5667106 w 5667106"/>
              <a:gd name="connsiteY2" fmla="*/ 6858000 h 6858000"/>
              <a:gd name="connsiteX3" fmla="*/ 1194159 w 5667106"/>
              <a:gd name="connsiteY3" fmla="*/ 6851084 h 6858000"/>
              <a:gd name="connsiteX4" fmla="*/ 1225933 w 5667106"/>
              <a:gd name="connsiteY4" fmla="*/ 4295 h 6858000"/>
              <a:gd name="connsiteX0" fmla="*/ 1225933 w 5787829"/>
              <a:gd name="connsiteY0" fmla="*/ 4295 h 6858000"/>
              <a:gd name="connsiteX1" fmla="*/ 5787829 w 5787829"/>
              <a:gd name="connsiteY1" fmla="*/ 0 h 6858000"/>
              <a:gd name="connsiteX2" fmla="*/ 5667106 w 5787829"/>
              <a:gd name="connsiteY2" fmla="*/ 6858000 h 6858000"/>
              <a:gd name="connsiteX3" fmla="*/ 1194159 w 5787829"/>
              <a:gd name="connsiteY3" fmla="*/ 6851084 h 6858000"/>
              <a:gd name="connsiteX4" fmla="*/ 1225933 w 5787829"/>
              <a:gd name="connsiteY4" fmla="*/ 4295 h 6858000"/>
              <a:gd name="connsiteX0" fmla="*/ 1225933 w 5787829"/>
              <a:gd name="connsiteY0" fmla="*/ 4295 h 6858000"/>
              <a:gd name="connsiteX1" fmla="*/ 5787829 w 5787829"/>
              <a:gd name="connsiteY1" fmla="*/ 0 h 6858000"/>
              <a:gd name="connsiteX2" fmla="*/ 5781475 w 5787829"/>
              <a:gd name="connsiteY2" fmla="*/ 6858000 h 6858000"/>
              <a:gd name="connsiteX3" fmla="*/ 1194159 w 5787829"/>
              <a:gd name="connsiteY3" fmla="*/ 6851084 h 6858000"/>
              <a:gd name="connsiteX4" fmla="*/ 1225933 w 5787829"/>
              <a:gd name="connsiteY4" fmla="*/ 4295 h 6858000"/>
              <a:gd name="connsiteX0" fmla="*/ 1223316 w 5785212"/>
              <a:gd name="connsiteY0" fmla="*/ 4295 h 6860609"/>
              <a:gd name="connsiteX1" fmla="*/ 5785212 w 5785212"/>
              <a:gd name="connsiteY1" fmla="*/ 0 h 6860609"/>
              <a:gd name="connsiteX2" fmla="*/ 5778858 w 5785212"/>
              <a:gd name="connsiteY2" fmla="*/ 6858000 h 6860609"/>
              <a:gd name="connsiteX3" fmla="*/ 1197895 w 5785212"/>
              <a:gd name="connsiteY3" fmla="*/ 6860609 h 6860609"/>
              <a:gd name="connsiteX4" fmla="*/ 1223316 w 5785212"/>
              <a:gd name="connsiteY4" fmla="*/ 4295 h 6860609"/>
              <a:gd name="connsiteX0" fmla="*/ 1223316 w 5785212"/>
              <a:gd name="connsiteY0" fmla="*/ 4295 h 6860609"/>
              <a:gd name="connsiteX1" fmla="*/ 5785212 w 5785212"/>
              <a:gd name="connsiteY1" fmla="*/ 0 h 6860609"/>
              <a:gd name="connsiteX2" fmla="*/ 5785211 w 5785212"/>
              <a:gd name="connsiteY2" fmla="*/ 6858000 h 6860609"/>
              <a:gd name="connsiteX3" fmla="*/ 1197895 w 5785212"/>
              <a:gd name="connsiteY3" fmla="*/ 6860609 h 6860609"/>
              <a:gd name="connsiteX4" fmla="*/ 1223316 w 5785212"/>
              <a:gd name="connsiteY4" fmla="*/ 4295 h 686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5212" h="6860609">
                <a:moveTo>
                  <a:pt x="1223316" y="4295"/>
                </a:moveTo>
                <a:lnTo>
                  <a:pt x="5785212" y="0"/>
                </a:lnTo>
                <a:cubicBezTo>
                  <a:pt x="5785212" y="2286000"/>
                  <a:pt x="5785211" y="4572000"/>
                  <a:pt x="5785211" y="6858000"/>
                </a:cubicBezTo>
                <a:lnTo>
                  <a:pt x="1197895" y="6860609"/>
                </a:lnTo>
                <a:cubicBezTo>
                  <a:pt x="28055" y="5498829"/>
                  <a:pt x="-787524" y="2497143"/>
                  <a:pt x="1223316" y="4295"/>
                </a:cubicBezTo>
                <a:close/>
              </a:path>
            </a:pathLst>
          </a:custGeom>
          <a:pattFill prst="pct90">
            <a:fgClr>
              <a:schemeClr val="bg1"/>
            </a:fgClr>
            <a:bgClr>
              <a:schemeClr val="tx1"/>
            </a:bgClr>
          </a:pattFill>
          <a:ln w="9525">
            <a:noFill/>
            <a:miter lim="800000"/>
            <a:headEnd/>
            <a:tailEnd/>
          </a:ln>
          <a:effectLst/>
        </p:spPr>
        <p:txBody>
          <a:bodyPr tIns="3337560"/>
          <a:lstStyle>
            <a:lvl1pPr marL="0" indent="0" algn="ctr">
              <a:buNone/>
              <a:defRPr sz="1200"/>
            </a:lvl1pPr>
          </a:lstStyle>
          <a:p>
            <a:pPr lvl="0"/>
            <a:r>
              <a:rPr lang="en-US" noProof="0"/>
              <a:t>Click icon to add picture</a:t>
            </a:r>
          </a:p>
        </p:txBody>
      </p:sp>
    </p:spTree>
    <p:extLst>
      <p:ext uri="{BB962C8B-B14F-4D97-AF65-F5344CB8AC3E}">
        <p14:creationId xmlns:p14="http://schemas.microsoft.com/office/powerpoint/2010/main" val="15689900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_Box_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B6BD5E-8DF7-4C10-A2F9-AF190156BEF8}"/>
              </a:ext>
            </a:extLst>
          </p:cNvPr>
          <p:cNvSpPr/>
          <p:nvPr userDrawn="1"/>
        </p:nvSpPr>
        <p:spPr>
          <a:xfrm>
            <a:off x="0" y="0"/>
            <a:ext cx="12192000"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48A5AAF2-F292-4D71-BB6E-C8E5DFB11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603504" y="4800600"/>
            <a:ext cx="5263896" cy="914400"/>
          </a:xfrm>
        </p:spPr>
        <p:txBody>
          <a:bodyPr/>
          <a:lstStyle>
            <a:lvl1pPr marL="0" indent="0">
              <a:lnSpc>
                <a:spcPct val="150000"/>
              </a:lnSpc>
              <a:buFont typeface="Wingdings" charset="2"/>
              <a:buNone/>
              <a:defRPr sz="1200" b="0">
                <a:solidFill>
                  <a:schemeClr val="bg1"/>
                </a:solidFill>
              </a:defRPr>
            </a:lvl1pPr>
          </a:lstStyle>
          <a:p>
            <a:r>
              <a:rPr lang="en-US"/>
              <a:t>Click to edit Master subtitle style</a:t>
            </a:r>
          </a:p>
        </p:txBody>
      </p:sp>
      <p:sp>
        <p:nvSpPr>
          <p:cNvPr id="14" name="Rectangle 2"/>
          <p:cNvSpPr>
            <a:spLocks noGrp="1" noChangeArrowheads="1"/>
          </p:cNvSpPr>
          <p:nvPr>
            <p:ph type="ctrTitle"/>
          </p:nvPr>
        </p:nvSpPr>
        <p:spPr>
          <a:xfrm>
            <a:off x="607485" y="2286000"/>
            <a:ext cx="5259915" cy="2286000"/>
          </a:xfrm>
          <a:prstGeom prst="rect">
            <a:avLst/>
          </a:prstGeom>
        </p:spPr>
        <p:txBody>
          <a:bodyPr lIns="91440" tIns="45720" rIns="91440" bIns="45720" anchor="t" anchorCtr="0"/>
          <a:lstStyle>
            <a:lvl1pPr algn="l">
              <a:defRPr sz="3600">
                <a:solidFill>
                  <a:schemeClr val="accent5"/>
                </a:solidFill>
              </a:defRPr>
            </a:lvl1pPr>
          </a:lstStyle>
          <a:p>
            <a:r>
              <a:rPr lang="en-US"/>
              <a:t>Click to edit Master title style</a:t>
            </a:r>
          </a:p>
        </p:txBody>
      </p:sp>
      <p:sp>
        <p:nvSpPr>
          <p:cNvPr id="15" name="Picture Placeholder 2"/>
          <p:cNvSpPr>
            <a:spLocks noGrp="1"/>
          </p:cNvSpPr>
          <p:nvPr>
            <p:ph type="pic" sz="quarter" idx="12"/>
          </p:nvPr>
        </p:nvSpPr>
        <p:spPr>
          <a:xfrm>
            <a:off x="6400800" y="0"/>
            <a:ext cx="5788152" cy="6858000"/>
          </a:xfrm>
          <a:pattFill prst="pct10">
            <a:fgClr>
              <a:schemeClr val="accent1"/>
            </a:fgClr>
            <a:bgClr>
              <a:schemeClr val="bg1"/>
            </a:bgClr>
          </a:pattFill>
        </p:spPr>
        <p:txBody>
          <a:bodyPr tIns="3337560"/>
          <a:lstStyle>
            <a:lvl1pPr marL="0" indent="0" algn="ctr">
              <a:buNone/>
              <a:defRPr sz="1200"/>
            </a:lvl1pPr>
          </a:lstStyle>
          <a:p>
            <a:pPr lvl="0"/>
            <a:r>
              <a:rPr lang="en-US" noProof="0"/>
              <a:t>Click icon to add picture</a:t>
            </a:r>
          </a:p>
        </p:txBody>
      </p:sp>
    </p:spTree>
    <p:extLst>
      <p:ext uri="{BB962C8B-B14F-4D97-AF65-F5344CB8AC3E}">
        <p14:creationId xmlns:p14="http://schemas.microsoft.com/office/powerpoint/2010/main" val="17339316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_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9FEF60-BE65-4E39-97F4-A4CD626BB086}"/>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a:extLst>
              <a:ext uri="{FF2B5EF4-FFF2-40B4-BE49-F238E27FC236}">
                <a16:creationId xmlns:a16="http://schemas.microsoft.com/office/drawing/2014/main" id="{C34A1229-363D-41FF-9243-9D58D6F7AE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subTitle" idx="1"/>
          </p:nvPr>
        </p:nvSpPr>
        <p:spPr>
          <a:xfrm>
            <a:off x="603504" y="4800600"/>
            <a:ext cx="10978896" cy="914400"/>
          </a:xfrm>
        </p:spPr>
        <p:txBody>
          <a:bodyPr/>
          <a:lstStyle>
            <a:lvl1pPr marL="0" indent="0">
              <a:lnSpc>
                <a:spcPct val="150000"/>
              </a:lnSpc>
              <a:buFont typeface="Wingdings" charset="2"/>
              <a:buNone/>
              <a:defRPr sz="1200" b="0">
                <a:solidFill>
                  <a:schemeClr val="bg1"/>
                </a:solidFill>
              </a:defRPr>
            </a:lvl1pPr>
          </a:lstStyle>
          <a:p>
            <a:r>
              <a:rPr lang="en-US"/>
              <a:t>Click to edit Master subtitle style</a:t>
            </a:r>
          </a:p>
        </p:txBody>
      </p:sp>
      <p:sp>
        <p:nvSpPr>
          <p:cNvPr id="7" name="Rectangle 2"/>
          <p:cNvSpPr>
            <a:spLocks noGrp="1" noChangeArrowheads="1"/>
          </p:cNvSpPr>
          <p:nvPr>
            <p:ph type="ctrTitle"/>
          </p:nvPr>
        </p:nvSpPr>
        <p:spPr>
          <a:xfrm>
            <a:off x="607485" y="2286000"/>
            <a:ext cx="10974915" cy="2286000"/>
          </a:xfrm>
          <a:prstGeom prst="rect">
            <a:avLst/>
          </a:prstGeom>
        </p:spPr>
        <p:txBody>
          <a:bodyPr lIns="91440" tIns="45720" rIns="91440" bIns="45720" anchor="t" anchorCtr="0"/>
          <a:lstStyle>
            <a:lvl1pPr algn="l">
              <a:defRPr sz="3600">
                <a:solidFill>
                  <a:schemeClr val="accent5"/>
                </a:solidFill>
              </a:defRPr>
            </a:lvl1pPr>
          </a:lstStyle>
          <a:p>
            <a:r>
              <a:rPr lang="en-US"/>
              <a:t>Click to edit Master title style</a:t>
            </a:r>
          </a:p>
        </p:txBody>
      </p:sp>
    </p:spTree>
    <p:extLst>
      <p:ext uri="{BB962C8B-B14F-4D97-AF65-F5344CB8AC3E}">
        <p14:creationId xmlns:p14="http://schemas.microsoft.com/office/powerpoint/2010/main" val="17920154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4EA01A-FE24-4F83-A0A6-55461B7BE349}"/>
              </a:ext>
            </a:extLst>
          </p:cNvPr>
          <p:cNvSpPr/>
          <p:nvPr userDrawn="1"/>
        </p:nvSpPr>
        <p:spPr>
          <a:xfrm>
            <a:off x="0" y="0"/>
            <a:ext cx="12192000" cy="686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5">
            <a:extLst>
              <a:ext uri="{FF2B5EF4-FFF2-40B4-BE49-F238E27FC236}">
                <a16:creationId xmlns:a16="http://schemas.microsoft.com/office/drawing/2014/main" id="{5AA5BB31-2881-4F7D-B381-437871B4AA7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2466" name="Rectangle 2"/>
          <p:cNvSpPr>
            <a:spLocks noGrp="1" noChangeArrowheads="1"/>
          </p:cNvSpPr>
          <p:nvPr>
            <p:ph type="ctrTitle"/>
          </p:nvPr>
        </p:nvSpPr>
        <p:spPr>
          <a:xfrm>
            <a:off x="607485" y="1065213"/>
            <a:ext cx="10972800" cy="3886200"/>
          </a:xfrm>
          <a:prstGeom prst="rect">
            <a:avLst/>
          </a:prstGeom>
        </p:spPr>
        <p:txBody>
          <a:bodyPr/>
          <a:lstStyle>
            <a:lvl1pPr algn="ctr">
              <a:defRPr sz="3600">
                <a:solidFill>
                  <a:schemeClr val="accent1"/>
                </a:solidFill>
              </a:defRPr>
            </a:lvl1pPr>
          </a:lstStyle>
          <a:p>
            <a:r>
              <a:rPr lang="en-US"/>
              <a:t>Click to edit Master title style</a:t>
            </a:r>
          </a:p>
        </p:txBody>
      </p:sp>
      <p:sp>
        <p:nvSpPr>
          <p:cNvPr id="62467" name="Rectangle 3"/>
          <p:cNvSpPr>
            <a:spLocks noGrp="1" noChangeArrowheads="1"/>
          </p:cNvSpPr>
          <p:nvPr>
            <p:ph type="subTitle" idx="1"/>
          </p:nvPr>
        </p:nvSpPr>
        <p:spPr>
          <a:xfrm>
            <a:off x="612648" y="5257800"/>
            <a:ext cx="10972800" cy="1143000"/>
          </a:xfrm>
        </p:spPr>
        <p:txBody>
          <a:bodyPr/>
          <a:lstStyle>
            <a:lvl1pPr marL="0" indent="0" algn="ctr">
              <a:buFont typeface="Wingdings" charset="2"/>
              <a:buNone/>
              <a:defRPr b="0">
                <a:solidFill>
                  <a:schemeClr val="bg1"/>
                </a:solidFill>
              </a:defRPr>
            </a:lvl1pPr>
          </a:lstStyle>
          <a:p>
            <a:r>
              <a:rPr lang="en-US"/>
              <a:t>Click to edit Master subtitle style</a:t>
            </a:r>
          </a:p>
        </p:txBody>
      </p:sp>
    </p:spTree>
    <p:extLst>
      <p:ext uri="{BB962C8B-B14F-4D97-AF65-F5344CB8AC3E}">
        <p14:creationId xmlns:p14="http://schemas.microsoft.com/office/powerpoint/2010/main" val="14251843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_1co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FD4A5E-88C2-46AC-ACC5-75B9E9BAFD0B}"/>
              </a:ext>
            </a:extLst>
          </p:cNvPr>
          <p:cNvSpPr/>
          <p:nvPr userDrawn="1"/>
        </p:nvSpPr>
        <p:spPr>
          <a:xfrm>
            <a:off x="0" y="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2">
            <a:extLst>
              <a:ext uri="{FF2B5EF4-FFF2-40B4-BE49-F238E27FC236}">
                <a16:creationId xmlns:a16="http://schemas.microsoft.com/office/drawing/2014/main" id="{F88AE9A8-B7DD-4C79-B010-A9A61124BBFD}"/>
              </a:ext>
            </a:extLst>
          </p:cNvPr>
          <p:cNvSpPr txBox="1">
            <a:spLocks noChangeArrowheads="1"/>
          </p:cNvSpPr>
          <p:nvPr userDrawn="1"/>
        </p:nvSpPr>
        <p:spPr bwMode="auto">
          <a:xfrm>
            <a:off x="609600" y="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3600">
                <a:solidFill>
                  <a:schemeClr val="bg1"/>
                </a:solidFill>
              </a:rPr>
              <a:t>Click to edit title</a:t>
            </a:r>
          </a:p>
        </p:txBody>
      </p:sp>
      <p:pic>
        <p:nvPicPr>
          <p:cNvPr id="6" name="Picture 5">
            <a:extLst>
              <a:ext uri="{FF2B5EF4-FFF2-40B4-BE49-F238E27FC236}">
                <a16:creationId xmlns:a16="http://schemas.microsoft.com/office/drawing/2014/main" id="{CFC8B566-2C34-409D-966E-086EB668FC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12438" y="6007100"/>
            <a:ext cx="96996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90E9B4AD-C243-431A-ACEA-15DC1BF273C8}"/>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8E3564E1-E9F2-4198-8C24-5CB9CCD06EEF}"/>
              </a:ext>
            </a:extLst>
          </p:cNvPr>
          <p:cNvSpPr>
            <a:spLocks noGrp="1"/>
          </p:cNvSpPr>
          <p:nvPr>
            <p:ph type="sldNum" sz="quarter" idx="10"/>
          </p:nvPr>
        </p:nvSpPr>
        <p:spPr>
          <a:xfrm>
            <a:off x="1588" y="6096000"/>
            <a:ext cx="508000" cy="381000"/>
          </a:xfrm>
        </p:spPr>
        <p:txBody>
          <a:bodyPr/>
          <a:lstStyle>
            <a:lvl1pPr>
              <a:defRPr/>
            </a:lvl1pPr>
          </a:lstStyle>
          <a:p>
            <a:pPr>
              <a:defRPr/>
            </a:pPr>
            <a:fld id="{9EFD7A4D-0911-40FB-9BF8-31779FF32D48}" type="slidenum">
              <a:rPr lang="en-US"/>
              <a:pPr>
                <a:defRPr/>
              </a:pPr>
              <a:t>‹#›</a:t>
            </a:fld>
            <a:endParaRPr lang="en-US"/>
          </a:p>
        </p:txBody>
      </p:sp>
    </p:spTree>
    <p:extLst>
      <p:ext uri="{BB962C8B-B14F-4D97-AF65-F5344CB8AC3E}">
        <p14:creationId xmlns:p14="http://schemas.microsoft.com/office/powerpoint/2010/main" val="3874808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_2co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AF4BEB-8C4A-42AE-AB69-D882BD87C08B}"/>
              </a:ext>
            </a:extLst>
          </p:cNvPr>
          <p:cNvSpPr/>
          <p:nvPr userDrawn="1"/>
        </p:nvSpPr>
        <p:spPr>
          <a:xfrm>
            <a:off x="0" y="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2">
            <a:extLst>
              <a:ext uri="{FF2B5EF4-FFF2-40B4-BE49-F238E27FC236}">
                <a16:creationId xmlns:a16="http://schemas.microsoft.com/office/drawing/2014/main" id="{393CD0BD-1555-4B9D-AE6C-6473AEC92F76}"/>
              </a:ext>
            </a:extLst>
          </p:cNvPr>
          <p:cNvSpPr txBox="1">
            <a:spLocks noChangeArrowheads="1"/>
          </p:cNvSpPr>
          <p:nvPr userDrawn="1"/>
        </p:nvSpPr>
        <p:spPr bwMode="auto">
          <a:xfrm>
            <a:off x="609600" y="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3600">
                <a:solidFill>
                  <a:schemeClr val="bg1"/>
                </a:solidFill>
              </a:rPr>
              <a:t>Click to edit title</a:t>
            </a:r>
          </a:p>
        </p:txBody>
      </p:sp>
      <p:pic>
        <p:nvPicPr>
          <p:cNvPr id="12" name="Picture 5">
            <a:extLst>
              <a:ext uri="{FF2B5EF4-FFF2-40B4-BE49-F238E27FC236}">
                <a16:creationId xmlns:a16="http://schemas.microsoft.com/office/drawing/2014/main" id="{9B3AC177-3B66-4408-B869-8865540835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12438" y="6007100"/>
            <a:ext cx="96996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a:extLst>
              <a:ext uri="{FF2B5EF4-FFF2-40B4-BE49-F238E27FC236}">
                <a16:creationId xmlns:a16="http://schemas.microsoft.com/office/drawing/2014/main" id="{E9018284-CAC7-43A4-B8D0-E7B64B743675}"/>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7" name="Text Placeholder 4"/>
          <p:cNvSpPr>
            <a:spLocks noGrp="1"/>
          </p:cNvSpPr>
          <p:nvPr>
            <p:ph type="body" idx="1"/>
          </p:nvPr>
        </p:nvSpPr>
        <p:spPr>
          <a:xfrm>
            <a:off x="609600" y="1535113"/>
            <a:ext cx="5386917" cy="639762"/>
          </a:xfrm>
        </p:spPr>
        <p:txBody>
          <a:bodyPr/>
          <a:lstStyle>
            <a:lvl1pPr marL="0" indent="0">
              <a:buNone/>
              <a:defRPr b="1">
                <a:solidFill>
                  <a:schemeClr val="accent4"/>
                </a:solidFill>
              </a:defRPr>
            </a:lvl1pPr>
          </a:lstStyle>
          <a:p>
            <a:pPr lvl="0"/>
            <a:r>
              <a:rPr lang="en-US"/>
              <a:t>Edit Master text styles</a:t>
            </a:r>
          </a:p>
        </p:txBody>
      </p:sp>
      <p:sp>
        <p:nvSpPr>
          <p:cNvPr id="8" name="Content Placeholder 5"/>
          <p:cNvSpPr>
            <a:spLocks noGrp="1"/>
          </p:cNvSpPr>
          <p:nvPr>
            <p:ph sz="half" idx="2"/>
          </p:nvPr>
        </p:nvSpPr>
        <p:spPr>
          <a:xfrm>
            <a:off x="609600" y="2174876"/>
            <a:ext cx="5386917" cy="3616325"/>
          </a:xfrm>
        </p:spPr>
        <p:txBody>
          <a:bodyPr/>
          <a:lstStyle/>
          <a:p>
            <a:pPr lvl="0"/>
            <a:r>
              <a:rPr lang="en-US"/>
              <a:t>Edit Master text styles</a:t>
            </a:r>
          </a:p>
        </p:txBody>
      </p:sp>
      <p:sp>
        <p:nvSpPr>
          <p:cNvPr id="9" name="Text Placeholder 6"/>
          <p:cNvSpPr>
            <a:spLocks noGrp="1"/>
          </p:cNvSpPr>
          <p:nvPr>
            <p:ph type="body" sz="quarter" idx="3"/>
          </p:nvPr>
        </p:nvSpPr>
        <p:spPr>
          <a:xfrm>
            <a:off x="6193368" y="1535113"/>
            <a:ext cx="5389033" cy="639762"/>
          </a:xfrm>
        </p:spPr>
        <p:txBody>
          <a:bodyPr/>
          <a:lstStyle>
            <a:lvl1pPr marL="0" indent="0">
              <a:buNone/>
              <a:defRPr b="1">
                <a:solidFill>
                  <a:schemeClr val="accent4"/>
                </a:solidFill>
              </a:defRPr>
            </a:lvl1pPr>
          </a:lstStyle>
          <a:p>
            <a:pPr lvl="0"/>
            <a:r>
              <a:rPr lang="en-US"/>
              <a:t>Edit Master text styles</a:t>
            </a:r>
          </a:p>
        </p:txBody>
      </p:sp>
      <p:sp>
        <p:nvSpPr>
          <p:cNvPr id="10" name="Content Placeholder 7"/>
          <p:cNvSpPr>
            <a:spLocks noGrp="1"/>
          </p:cNvSpPr>
          <p:nvPr>
            <p:ph sz="quarter" idx="4"/>
          </p:nvPr>
        </p:nvSpPr>
        <p:spPr>
          <a:xfrm>
            <a:off x="6193368" y="2174876"/>
            <a:ext cx="5389033" cy="3616325"/>
          </a:xfrm>
        </p:spPr>
        <p:txBody>
          <a:bodyPr/>
          <a:lstStyle/>
          <a:p>
            <a:pPr lvl="0"/>
            <a:r>
              <a:rPr lang="en-US"/>
              <a:t>Edit Master text styles</a:t>
            </a:r>
          </a:p>
        </p:txBody>
      </p:sp>
      <p:sp>
        <p:nvSpPr>
          <p:cNvPr id="14" name="Slide Number Placeholder 4">
            <a:extLst>
              <a:ext uri="{FF2B5EF4-FFF2-40B4-BE49-F238E27FC236}">
                <a16:creationId xmlns:a16="http://schemas.microsoft.com/office/drawing/2014/main" id="{886D61FE-F14B-4CD3-B4C7-B77AEBB8289C}"/>
              </a:ext>
            </a:extLst>
          </p:cNvPr>
          <p:cNvSpPr>
            <a:spLocks noGrp="1"/>
          </p:cNvSpPr>
          <p:nvPr>
            <p:ph type="sldNum" sz="quarter" idx="10"/>
          </p:nvPr>
        </p:nvSpPr>
        <p:spPr>
          <a:xfrm>
            <a:off x="1588" y="6096000"/>
            <a:ext cx="508000" cy="381000"/>
          </a:xfrm>
        </p:spPr>
        <p:txBody>
          <a:bodyPr/>
          <a:lstStyle>
            <a:lvl1pPr>
              <a:defRPr/>
            </a:lvl1pPr>
          </a:lstStyle>
          <a:p>
            <a:pPr>
              <a:defRPr/>
            </a:pPr>
            <a:fld id="{A2E88CF3-92C7-41FE-B72E-1A0B4378705F}" type="slidenum">
              <a:rPr lang="en-US"/>
              <a:pPr>
                <a:defRPr/>
              </a:pPr>
              <a:t>‹#›</a:t>
            </a:fld>
            <a:endParaRPr lang="en-US"/>
          </a:p>
        </p:txBody>
      </p:sp>
    </p:spTree>
    <p:extLst>
      <p:ext uri="{BB962C8B-B14F-4D97-AF65-F5344CB8AC3E}">
        <p14:creationId xmlns:p14="http://schemas.microsoft.com/office/powerpoint/2010/main" val="40863150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8865EF-AD1E-4A25-A0F9-D044AADF1C16}"/>
              </a:ext>
            </a:extLst>
          </p:cNvPr>
          <p:cNvSpPr/>
          <p:nvPr userDrawn="1"/>
        </p:nvSpPr>
        <p:spPr>
          <a:xfrm>
            <a:off x="0" y="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Rectangle 2">
            <a:extLst>
              <a:ext uri="{FF2B5EF4-FFF2-40B4-BE49-F238E27FC236}">
                <a16:creationId xmlns:a16="http://schemas.microsoft.com/office/drawing/2014/main" id="{1489069C-1059-4C1A-AC04-2DB5B6115AFA}"/>
              </a:ext>
            </a:extLst>
          </p:cNvPr>
          <p:cNvSpPr txBox="1">
            <a:spLocks noChangeArrowheads="1"/>
          </p:cNvSpPr>
          <p:nvPr userDrawn="1"/>
        </p:nvSpPr>
        <p:spPr bwMode="auto">
          <a:xfrm>
            <a:off x="609600" y="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3600">
                <a:solidFill>
                  <a:schemeClr val="bg1"/>
                </a:solidFill>
              </a:rPr>
              <a:t>Click to edit title</a:t>
            </a:r>
          </a:p>
        </p:txBody>
      </p:sp>
      <p:pic>
        <p:nvPicPr>
          <p:cNvPr id="4" name="Picture 5">
            <a:extLst>
              <a:ext uri="{FF2B5EF4-FFF2-40B4-BE49-F238E27FC236}">
                <a16:creationId xmlns:a16="http://schemas.microsoft.com/office/drawing/2014/main" id="{F4FBF740-D0DB-468D-A4F7-8D75ECFA15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12438" y="6007100"/>
            <a:ext cx="96996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91939C33-FAF3-45B6-B81F-7FF30AF63C96}"/>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 name="Slide Number Placeholder 4">
            <a:extLst>
              <a:ext uri="{FF2B5EF4-FFF2-40B4-BE49-F238E27FC236}">
                <a16:creationId xmlns:a16="http://schemas.microsoft.com/office/drawing/2014/main" id="{D8DF5401-0984-4736-B72D-6A7FCA894B36}"/>
              </a:ext>
            </a:extLst>
          </p:cNvPr>
          <p:cNvSpPr>
            <a:spLocks noGrp="1"/>
          </p:cNvSpPr>
          <p:nvPr>
            <p:ph type="sldNum" sz="quarter" idx="10"/>
          </p:nvPr>
        </p:nvSpPr>
        <p:spPr>
          <a:xfrm>
            <a:off x="1588" y="6096000"/>
            <a:ext cx="508000" cy="381000"/>
          </a:xfrm>
        </p:spPr>
        <p:txBody>
          <a:bodyPr/>
          <a:lstStyle>
            <a:lvl1pPr>
              <a:defRPr/>
            </a:lvl1pPr>
          </a:lstStyle>
          <a:p>
            <a:pPr>
              <a:defRPr/>
            </a:pPr>
            <a:fld id="{C172A008-134C-4A02-9B07-6A6E85BEF738}" type="slidenum">
              <a:rPr lang="en-US"/>
              <a:pPr>
                <a:defRPr/>
              </a:pPr>
              <a:t>‹#›</a:t>
            </a:fld>
            <a:endParaRPr lang="en-US"/>
          </a:p>
        </p:txBody>
      </p:sp>
    </p:spTree>
    <p:extLst>
      <p:ext uri="{BB962C8B-B14F-4D97-AF65-F5344CB8AC3E}">
        <p14:creationId xmlns:p14="http://schemas.microsoft.com/office/powerpoint/2010/main" val="194998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Arc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E30074-6EA6-49A9-9E45-CA4D5BA34C6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2">
            <a:extLst>
              <a:ext uri="{FF2B5EF4-FFF2-40B4-BE49-F238E27FC236}">
                <a16:creationId xmlns:a16="http://schemas.microsoft.com/office/drawing/2014/main" id="{E049A07C-1F63-4DCB-8A66-C70CC25F70FD}"/>
              </a:ext>
            </a:extLst>
          </p:cNvPr>
          <p:cNvSpPr/>
          <p:nvPr userDrawn="1"/>
        </p:nvSpPr>
        <p:spPr>
          <a:xfrm>
            <a:off x="6400800" y="0"/>
            <a:ext cx="5791200" cy="6851650"/>
          </a:xfrm>
          <a:custGeom>
            <a:avLst/>
            <a:gdLst>
              <a:gd name="connsiteX0" fmla="*/ 0 w 4419600"/>
              <a:gd name="connsiteY0" fmla="*/ 0 h 6858000"/>
              <a:gd name="connsiteX1" fmla="*/ 4419600 w 4419600"/>
              <a:gd name="connsiteY1" fmla="*/ 0 h 6858000"/>
              <a:gd name="connsiteX2" fmla="*/ 4419600 w 4419600"/>
              <a:gd name="connsiteY2" fmla="*/ 6858000 h 6858000"/>
              <a:gd name="connsiteX3" fmla="*/ 0 w 4419600"/>
              <a:gd name="connsiteY3" fmla="*/ 6858000 h 6858000"/>
              <a:gd name="connsiteX4" fmla="*/ 0 w 4419600"/>
              <a:gd name="connsiteY4" fmla="*/ 0 h 6858000"/>
              <a:gd name="connsiteX0" fmla="*/ 1142198 w 5561798"/>
              <a:gd name="connsiteY0" fmla="*/ 0 h 6858000"/>
              <a:gd name="connsiteX1" fmla="*/ 5561798 w 5561798"/>
              <a:gd name="connsiteY1" fmla="*/ 0 h 6858000"/>
              <a:gd name="connsiteX2" fmla="*/ 5561798 w 5561798"/>
              <a:gd name="connsiteY2" fmla="*/ 6858000 h 6858000"/>
              <a:gd name="connsiteX3" fmla="*/ 1142198 w 5561798"/>
              <a:gd name="connsiteY3" fmla="*/ 6858000 h 6858000"/>
              <a:gd name="connsiteX4" fmla="*/ 1142198 w 5561798"/>
              <a:gd name="connsiteY4" fmla="*/ 0 h 6858000"/>
              <a:gd name="connsiteX0" fmla="*/ 1384656 w 5804256"/>
              <a:gd name="connsiteY0" fmla="*/ 0 h 6858000"/>
              <a:gd name="connsiteX1" fmla="*/ 5804256 w 5804256"/>
              <a:gd name="connsiteY1" fmla="*/ 0 h 6858000"/>
              <a:gd name="connsiteX2" fmla="*/ 5804256 w 5804256"/>
              <a:gd name="connsiteY2" fmla="*/ 6858000 h 6858000"/>
              <a:gd name="connsiteX3" fmla="*/ 1384656 w 5804256"/>
              <a:gd name="connsiteY3" fmla="*/ 6858000 h 6858000"/>
              <a:gd name="connsiteX4" fmla="*/ 1384656 w 5804256"/>
              <a:gd name="connsiteY4" fmla="*/ 0 h 6858000"/>
              <a:gd name="connsiteX0" fmla="*/ 1015376 w 5434976"/>
              <a:gd name="connsiteY0" fmla="*/ 0 h 6858000"/>
              <a:gd name="connsiteX1" fmla="*/ 5434976 w 5434976"/>
              <a:gd name="connsiteY1" fmla="*/ 0 h 6858000"/>
              <a:gd name="connsiteX2" fmla="*/ 5434976 w 5434976"/>
              <a:gd name="connsiteY2" fmla="*/ 6858000 h 6858000"/>
              <a:gd name="connsiteX3" fmla="*/ 1015376 w 5434976"/>
              <a:gd name="connsiteY3" fmla="*/ 6858000 h 6858000"/>
              <a:gd name="connsiteX4" fmla="*/ 1015376 w 5434976"/>
              <a:gd name="connsiteY4" fmla="*/ 0 h 6858000"/>
              <a:gd name="connsiteX0" fmla="*/ 1165645 w 5585245"/>
              <a:gd name="connsiteY0" fmla="*/ 0 h 6858000"/>
              <a:gd name="connsiteX1" fmla="*/ 5585245 w 5585245"/>
              <a:gd name="connsiteY1" fmla="*/ 0 h 6858000"/>
              <a:gd name="connsiteX2" fmla="*/ 5585245 w 5585245"/>
              <a:gd name="connsiteY2" fmla="*/ 6858000 h 6858000"/>
              <a:gd name="connsiteX3" fmla="*/ 1165645 w 5585245"/>
              <a:gd name="connsiteY3" fmla="*/ 6858000 h 6858000"/>
              <a:gd name="connsiteX4" fmla="*/ 1165645 w 5585245"/>
              <a:gd name="connsiteY4" fmla="*/ 0 h 6858000"/>
              <a:gd name="connsiteX0" fmla="*/ 1187641 w 5607241"/>
              <a:gd name="connsiteY0" fmla="*/ 0 h 6858000"/>
              <a:gd name="connsiteX1" fmla="*/ 5607241 w 5607241"/>
              <a:gd name="connsiteY1" fmla="*/ 0 h 6858000"/>
              <a:gd name="connsiteX2" fmla="*/ 5607241 w 5607241"/>
              <a:gd name="connsiteY2" fmla="*/ 6858000 h 6858000"/>
              <a:gd name="connsiteX3" fmla="*/ 1129890 w 5607241"/>
              <a:gd name="connsiteY3" fmla="*/ 6858000 h 6858000"/>
              <a:gd name="connsiteX4" fmla="*/ 1187641 w 5607241"/>
              <a:gd name="connsiteY4" fmla="*/ 0 h 6858000"/>
              <a:gd name="connsiteX0" fmla="*/ 1264672 w 5684272"/>
              <a:gd name="connsiteY0" fmla="*/ 0 h 6858000"/>
              <a:gd name="connsiteX1" fmla="*/ 5684272 w 5684272"/>
              <a:gd name="connsiteY1" fmla="*/ 0 h 6858000"/>
              <a:gd name="connsiteX2" fmla="*/ 5684272 w 5684272"/>
              <a:gd name="connsiteY2" fmla="*/ 6858000 h 6858000"/>
              <a:gd name="connsiteX3" fmla="*/ 1206921 w 5684272"/>
              <a:gd name="connsiteY3" fmla="*/ 6858000 h 6858000"/>
              <a:gd name="connsiteX4" fmla="*/ 1264672 w 5684272"/>
              <a:gd name="connsiteY4" fmla="*/ 0 h 6858000"/>
              <a:gd name="connsiteX0" fmla="*/ 1268634 w 5688234"/>
              <a:gd name="connsiteY0" fmla="*/ 0 h 6858000"/>
              <a:gd name="connsiteX1" fmla="*/ 5688234 w 5688234"/>
              <a:gd name="connsiteY1" fmla="*/ 0 h 6858000"/>
              <a:gd name="connsiteX2" fmla="*/ 5688234 w 5688234"/>
              <a:gd name="connsiteY2" fmla="*/ 6858000 h 6858000"/>
              <a:gd name="connsiteX3" fmla="*/ 1210883 w 5688234"/>
              <a:gd name="connsiteY3" fmla="*/ 6858000 h 6858000"/>
              <a:gd name="connsiteX4" fmla="*/ 1268634 w 5688234"/>
              <a:gd name="connsiteY4" fmla="*/ 0 h 6858000"/>
              <a:gd name="connsiteX0" fmla="*/ 1256691 w 5705166"/>
              <a:gd name="connsiteY0" fmla="*/ 9626 h 6858000"/>
              <a:gd name="connsiteX1" fmla="*/ 5705166 w 5705166"/>
              <a:gd name="connsiteY1" fmla="*/ 0 h 6858000"/>
              <a:gd name="connsiteX2" fmla="*/ 5705166 w 5705166"/>
              <a:gd name="connsiteY2" fmla="*/ 6858000 h 6858000"/>
              <a:gd name="connsiteX3" fmla="*/ 1227815 w 5705166"/>
              <a:gd name="connsiteY3" fmla="*/ 6858000 h 6858000"/>
              <a:gd name="connsiteX4" fmla="*/ 1256691 w 5705166"/>
              <a:gd name="connsiteY4" fmla="*/ 9626 h 6858000"/>
              <a:gd name="connsiteX0" fmla="*/ 1240778 w 5689253"/>
              <a:gd name="connsiteY0" fmla="*/ 9626 h 6858000"/>
              <a:gd name="connsiteX1" fmla="*/ 5689253 w 5689253"/>
              <a:gd name="connsiteY1" fmla="*/ 0 h 6858000"/>
              <a:gd name="connsiteX2" fmla="*/ 5689253 w 5689253"/>
              <a:gd name="connsiteY2" fmla="*/ 6858000 h 6858000"/>
              <a:gd name="connsiteX3" fmla="*/ 1211902 w 5689253"/>
              <a:gd name="connsiteY3" fmla="*/ 6858000 h 6858000"/>
              <a:gd name="connsiteX4" fmla="*/ 1240778 w 5689253"/>
              <a:gd name="connsiteY4" fmla="*/ 9626 h 6858000"/>
              <a:gd name="connsiteX0" fmla="*/ 1248777 w 5678002"/>
              <a:gd name="connsiteY0" fmla="*/ 9626 h 6858000"/>
              <a:gd name="connsiteX1" fmla="*/ 5678002 w 5678002"/>
              <a:gd name="connsiteY1" fmla="*/ 0 h 6858000"/>
              <a:gd name="connsiteX2" fmla="*/ 5678002 w 5678002"/>
              <a:gd name="connsiteY2" fmla="*/ 6858000 h 6858000"/>
              <a:gd name="connsiteX3" fmla="*/ 1200651 w 5678002"/>
              <a:gd name="connsiteY3" fmla="*/ 6858000 h 6858000"/>
              <a:gd name="connsiteX4" fmla="*/ 1248777 w 5678002"/>
              <a:gd name="connsiteY4" fmla="*/ 9626 h 6858000"/>
              <a:gd name="connsiteX0" fmla="*/ 1244768 w 5673993"/>
              <a:gd name="connsiteY0" fmla="*/ 9626 h 6867626"/>
              <a:gd name="connsiteX1" fmla="*/ 5673993 w 5673993"/>
              <a:gd name="connsiteY1" fmla="*/ 0 h 6867626"/>
              <a:gd name="connsiteX2" fmla="*/ 5673993 w 5673993"/>
              <a:gd name="connsiteY2" fmla="*/ 6858000 h 6867626"/>
              <a:gd name="connsiteX3" fmla="*/ 1206267 w 5673993"/>
              <a:gd name="connsiteY3" fmla="*/ 6867626 h 6867626"/>
              <a:gd name="connsiteX4" fmla="*/ 1244768 w 5673993"/>
              <a:gd name="connsiteY4" fmla="*/ 9626 h 6867626"/>
              <a:gd name="connsiteX0" fmla="*/ 1236807 w 5666032"/>
              <a:gd name="connsiteY0" fmla="*/ 9626 h 6877252"/>
              <a:gd name="connsiteX1" fmla="*/ 5666032 w 5666032"/>
              <a:gd name="connsiteY1" fmla="*/ 0 h 6877252"/>
              <a:gd name="connsiteX2" fmla="*/ 5666032 w 5666032"/>
              <a:gd name="connsiteY2" fmla="*/ 6858000 h 6877252"/>
              <a:gd name="connsiteX3" fmla="*/ 1217556 w 5666032"/>
              <a:gd name="connsiteY3" fmla="*/ 6877252 h 6877252"/>
              <a:gd name="connsiteX4" fmla="*/ 1236807 w 5666032"/>
              <a:gd name="connsiteY4" fmla="*/ 9626 h 6877252"/>
              <a:gd name="connsiteX0" fmla="*/ 1248776 w 5678001"/>
              <a:gd name="connsiteY0" fmla="*/ 9626 h 6886904"/>
              <a:gd name="connsiteX1" fmla="*/ 5678001 w 5678001"/>
              <a:gd name="connsiteY1" fmla="*/ 0 h 6886904"/>
              <a:gd name="connsiteX2" fmla="*/ 5678001 w 5678001"/>
              <a:gd name="connsiteY2" fmla="*/ 6858000 h 6886904"/>
              <a:gd name="connsiteX3" fmla="*/ 1200650 w 5678001"/>
              <a:gd name="connsiteY3" fmla="*/ 6886904 h 6886904"/>
              <a:gd name="connsiteX4" fmla="*/ 1248776 w 5678001"/>
              <a:gd name="connsiteY4" fmla="*/ 9626 h 6886904"/>
              <a:gd name="connsiteX0" fmla="*/ 1256854 w 5686079"/>
              <a:gd name="connsiteY0" fmla="*/ 9626 h 6877252"/>
              <a:gd name="connsiteX1" fmla="*/ 5686079 w 5686079"/>
              <a:gd name="connsiteY1" fmla="*/ 0 h 6877252"/>
              <a:gd name="connsiteX2" fmla="*/ 5686079 w 5686079"/>
              <a:gd name="connsiteY2" fmla="*/ 6858000 h 6877252"/>
              <a:gd name="connsiteX3" fmla="*/ 1189477 w 5686079"/>
              <a:gd name="connsiteY3" fmla="*/ 6877252 h 6877252"/>
              <a:gd name="connsiteX4" fmla="*/ 1256854 w 5686079"/>
              <a:gd name="connsiteY4" fmla="*/ 9626 h 6877252"/>
              <a:gd name="connsiteX0" fmla="*/ 1256854 w 5686079"/>
              <a:gd name="connsiteY0" fmla="*/ 9626 h 6877305"/>
              <a:gd name="connsiteX1" fmla="*/ 5686079 w 5686079"/>
              <a:gd name="connsiteY1" fmla="*/ 0 h 6877305"/>
              <a:gd name="connsiteX2" fmla="*/ 5686079 w 5686079"/>
              <a:gd name="connsiteY2" fmla="*/ 6877305 h 6877305"/>
              <a:gd name="connsiteX3" fmla="*/ 1189477 w 5686079"/>
              <a:gd name="connsiteY3" fmla="*/ 6877252 h 6877305"/>
              <a:gd name="connsiteX4" fmla="*/ 1256854 w 5686079"/>
              <a:gd name="connsiteY4" fmla="*/ 9626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4767 w 5702868"/>
              <a:gd name="connsiteY0" fmla="*/ 19278 h 6877305"/>
              <a:gd name="connsiteX1" fmla="*/ 5702868 w 5702868"/>
              <a:gd name="connsiteY1" fmla="*/ 0 h 6877305"/>
              <a:gd name="connsiteX2" fmla="*/ 5702868 w 5702868"/>
              <a:gd name="connsiteY2" fmla="*/ 6877305 h 6877305"/>
              <a:gd name="connsiteX3" fmla="*/ 1206266 w 5702868"/>
              <a:gd name="connsiteY3" fmla="*/ 6877252 h 6877305"/>
              <a:gd name="connsiteX4" fmla="*/ 1244767 w 5702868"/>
              <a:gd name="connsiteY4" fmla="*/ 19278 h 6877305"/>
              <a:gd name="connsiteX0" fmla="*/ 1240777 w 5708503"/>
              <a:gd name="connsiteY0" fmla="*/ 0 h 6877331"/>
              <a:gd name="connsiteX1" fmla="*/ 5708503 w 5708503"/>
              <a:gd name="connsiteY1" fmla="*/ 26 h 6877331"/>
              <a:gd name="connsiteX2" fmla="*/ 5708503 w 5708503"/>
              <a:gd name="connsiteY2" fmla="*/ 6877331 h 6877331"/>
              <a:gd name="connsiteX3" fmla="*/ 1211901 w 5708503"/>
              <a:gd name="connsiteY3" fmla="*/ 6877278 h 6877331"/>
              <a:gd name="connsiteX4" fmla="*/ 1240777 w 5708503"/>
              <a:gd name="connsiteY4" fmla="*/ 0 h 6877331"/>
              <a:gd name="connsiteX0" fmla="*/ 1240777 w 5718128"/>
              <a:gd name="connsiteY0" fmla="*/ 0 h 6877331"/>
              <a:gd name="connsiteX1" fmla="*/ 5718128 w 5718128"/>
              <a:gd name="connsiteY1" fmla="*/ 9679 h 6877331"/>
              <a:gd name="connsiteX2" fmla="*/ 5708503 w 5718128"/>
              <a:gd name="connsiteY2" fmla="*/ 6877331 h 6877331"/>
              <a:gd name="connsiteX3" fmla="*/ 1211901 w 5718128"/>
              <a:gd name="connsiteY3" fmla="*/ 6877278 h 6877331"/>
              <a:gd name="connsiteX4" fmla="*/ 1240777 w 5718128"/>
              <a:gd name="connsiteY4" fmla="*/ 0 h 6877331"/>
              <a:gd name="connsiteX0" fmla="*/ 1240777 w 5728180"/>
              <a:gd name="connsiteY0" fmla="*/ 0 h 6877331"/>
              <a:gd name="connsiteX1" fmla="*/ 5718128 w 5728180"/>
              <a:gd name="connsiteY1" fmla="*/ 9679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19331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180"/>
              <a:gd name="connsiteY0" fmla="*/ 0 h 6877331"/>
              <a:gd name="connsiteX1" fmla="*/ 5718128 w 5728180"/>
              <a:gd name="connsiteY1" fmla="*/ 26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28679"/>
              <a:gd name="connsiteY0" fmla="*/ 0 h 6877331"/>
              <a:gd name="connsiteX1" fmla="*/ 5727753 w 5728679"/>
              <a:gd name="connsiteY1" fmla="*/ 9678 h 6877331"/>
              <a:gd name="connsiteX2" fmla="*/ 5727754 w 5728679"/>
              <a:gd name="connsiteY2" fmla="*/ 6877331 h 6877331"/>
              <a:gd name="connsiteX3" fmla="*/ 1211901 w 5728679"/>
              <a:gd name="connsiteY3" fmla="*/ 6877278 h 6877331"/>
              <a:gd name="connsiteX4" fmla="*/ 1240777 w 5728679"/>
              <a:gd name="connsiteY4" fmla="*/ 0 h 6877331"/>
              <a:gd name="connsiteX0" fmla="*/ 1240777 w 5728180"/>
              <a:gd name="connsiteY0" fmla="*/ 0 h 6877331"/>
              <a:gd name="connsiteX1" fmla="*/ 5718127 w 5728180"/>
              <a:gd name="connsiteY1" fmla="*/ 25 h 6877331"/>
              <a:gd name="connsiteX2" fmla="*/ 5727754 w 5728180"/>
              <a:gd name="connsiteY2" fmla="*/ 6877331 h 6877331"/>
              <a:gd name="connsiteX3" fmla="*/ 1211901 w 5728180"/>
              <a:gd name="connsiteY3" fmla="*/ 6877278 h 6877331"/>
              <a:gd name="connsiteX4" fmla="*/ 1240777 w 5728180"/>
              <a:gd name="connsiteY4" fmla="*/ 0 h 6877331"/>
              <a:gd name="connsiteX0" fmla="*/ 1240777 w 5737378"/>
              <a:gd name="connsiteY0" fmla="*/ 0 h 6877331"/>
              <a:gd name="connsiteX1" fmla="*/ 5737378 w 5737378"/>
              <a:gd name="connsiteY1" fmla="*/ 9677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77331"/>
              <a:gd name="connsiteX1" fmla="*/ 5737378 w 5737378"/>
              <a:gd name="connsiteY1" fmla="*/ 24 h 6877331"/>
              <a:gd name="connsiteX2" fmla="*/ 5727754 w 5737378"/>
              <a:gd name="connsiteY2" fmla="*/ 6877331 h 6877331"/>
              <a:gd name="connsiteX3" fmla="*/ 1211901 w 5737378"/>
              <a:gd name="connsiteY3" fmla="*/ 6877278 h 6877331"/>
              <a:gd name="connsiteX4" fmla="*/ 1240777 w 5737378"/>
              <a:gd name="connsiteY4" fmla="*/ 0 h 6877331"/>
              <a:gd name="connsiteX0" fmla="*/ 1240777 w 5737378"/>
              <a:gd name="connsiteY0" fmla="*/ 0 h 6886984"/>
              <a:gd name="connsiteX1" fmla="*/ 5737378 w 5737378"/>
              <a:gd name="connsiteY1" fmla="*/ 24 h 6886984"/>
              <a:gd name="connsiteX2" fmla="*/ 5727754 w 5737378"/>
              <a:gd name="connsiteY2" fmla="*/ 6886984 h 6886984"/>
              <a:gd name="connsiteX3" fmla="*/ 1211901 w 5737378"/>
              <a:gd name="connsiteY3" fmla="*/ 6877278 h 6886984"/>
              <a:gd name="connsiteX4" fmla="*/ 1240777 w 5737378"/>
              <a:gd name="connsiteY4" fmla="*/ 0 h 6886984"/>
              <a:gd name="connsiteX0" fmla="*/ 1240777 w 5771244"/>
              <a:gd name="connsiteY0" fmla="*/ 0 h 6886984"/>
              <a:gd name="connsiteX1" fmla="*/ 5771244 w 5771244"/>
              <a:gd name="connsiteY1" fmla="*/ 24 h 6886984"/>
              <a:gd name="connsiteX2" fmla="*/ 5727754 w 5771244"/>
              <a:gd name="connsiteY2" fmla="*/ 6886984 h 6886984"/>
              <a:gd name="connsiteX3" fmla="*/ 1211901 w 5771244"/>
              <a:gd name="connsiteY3" fmla="*/ 6877278 h 6886984"/>
              <a:gd name="connsiteX4" fmla="*/ 1240777 w 5771244"/>
              <a:gd name="connsiteY4" fmla="*/ 0 h 6886984"/>
              <a:gd name="connsiteX0" fmla="*/ 1240777 w 5795487"/>
              <a:gd name="connsiteY0" fmla="*/ 0 h 6898321"/>
              <a:gd name="connsiteX1" fmla="*/ 5771244 w 5795487"/>
              <a:gd name="connsiteY1" fmla="*/ 24 h 6898321"/>
              <a:gd name="connsiteX2" fmla="*/ 5795487 w 5795487"/>
              <a:gd name="connsiteY2" fmla="*/ 6898321 h 6898321"/>
              <a:gd name="connsiteX3" fmla="*/ 1211901 w 5795487"/>
              <a:gd name="connsiteY3" fmla="*/ 6877278 h 6898321"/>
              <a:gd name="connsiteX4" fmla="*/ 1240777 w 5795487"/>
              <a:gd name="connsiteY4" fmla="*/ 0 h 6898321"/>
              <a:gd name="connsiteX0" fmla="*/ 1240777 w 5771244"/>
              <a:gd name="connsiteY0" fmla="*/ 0 h 6886985"/>
              <a:gd name="connsiteX1" fmla="*/ 5771244 w 5771244"/>
              <a:gd name="connsiteY1" fmla="*/ 24 h 6886985"/>
              <a:gd name="connsiteX2" fmla="*/ 5761620 w 5771244"/>
              <a:gd name="connsiteY2" fmla="*/ 6886985 h 6886985"/>
              <a:gd name="connsiteX3" fmla="*/ 1211901 w 5771244"/>
              <a:gd name="connsiteY3" fmla="*/ 6877278 h 6886985"/>
              <a:gd name="connsiteX4" fmla="*/ 1240777 w 5771244"/>
              <a:gd name="connsiteY4" fmla="*/ 0 h 6886985"/>
              <a:gd name="connsiteX0" fmla="*/ 1240777 w 5784198"/>
              <a:gd name="connsiteY0" fmla="*/ 0 h 6886985"/>
              <a:gd name="connsiteX1" fmla="*/ 5771244 w 5784198"/>
              <a:gd name="connsiteY1" fmla="*/ 24 h 6886985"/>
              <a:gd name="connsiteX2" fmla="*/ 5784198 w 5784198"/>
              <a:gd name="connsiteY2" fmla="*/ 6886985 h 6886985"/>
              <a:gd name="connsiteX3" fmla="*/ 1211901 w 5784198"/>
              <a:gd name="connsiteY3" fmla="*/ 6877278 h 6886985"/>
              <a:gd name="connsiteX4" fmla="*/ 1240777 w 5784198"/>
              <a:gd name="connsiteY4" fmla="*/ 0 h 6886985"/>
              <a:gd name="connsiteX0" fmla="*/ 1240777 w 5787119"/>
              <a:gd name="connsiteY0" fmla="*/ 0 h 6886985"/>
              <a:gd name="connsiteX1" fmla="*/ 5787119 w 5787119"/>
              <a:gd name="connsiteY1" fmla="*/ 24 h 6886985"/>
              <a:gd name="connsiteX2" fmla="*/ 5784198 w 5787119"/>
              <a:gd name="connsiteY2" fmla="*/ 6886985 h 6886985"/>
              <a:gd name="connsiteX3" fmla="*/ 1211901 w 5787119"/>
              <a:gd name="connsiteY3" fmla="*/ 6877278 h 6886985"/>
              <a:gd name="connsiteX4" fmla="*/ 1240777 w 5787119"/>
              <a:gd name="connsiteY4" fmla="*/ 0 h 6886985"/>
              <a:gd name="connsiteX0" fmla="*/ 1240777 w 5793800"/>
              <a:gd name="connsiteY0" fmla="*/ 0 h 6886985"/>
              <a:gd name="connsiteX1" fmla="*/ 5787119 w 5793800"/>
              <a:gd name="connsiteY1" fmla="*/ 24 h 6886985"/>
              <a:gd name="connsiteX2" fmla="*/ 5793723 w 5793800"/>
              <a:gd name="connsiteY2" fmla="*/ 6886985 h 6886985"/>
              <a:gd name="connsiteX3" fmla="*/ 1211901 w 5793800"/>
              <a:gd name="connsiteY3" fmla="*/ 6877278 h 6886985"/>
              <a:gd name="connsiteX4" fmla="*/ 1240777 w 5793800"/>
              <a:gd name="connsiteY4" fmla="*/ 0 h 6886985"/>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 name="connsiteX0" fmla="*/ 1240777 w 5790666"/>
              <a:gd name="connsiteY0" fmla="*/ 0 h 6880608"/>
              <a:gd name="connsiteX1" fmla="*/ 5787119 w 5790666"/>
              <a:gd name="connsiteY1" fmla="*/ 24 h 6880608"/>
              <a:gd name="connsiteX2" fmla="*/ 5790548 w 5790666"/>
              <a:gd name="connsiteY2" fmla="*/ 6880608 h 6880608"/>
              <a:gd name="connsiteX3" fmla="*/ 1211901 w 5790666"/>
              <a:gd name="connsiteY3" fmla="*/ 6877278 h 6880608"/>
              <a:gd name="connsiteX4" fmla="*/ 1240777 w 5790666"/>
              <a:gd name="connsiteY4" fmla="*/ 0 h 688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666" h="6880608">
                <a:moveTo>
                  <a:pt x="1240777" y="0"/>
                </a:moveTo>
                <a:lnTo>
                  <a:pt x="5787119" y="24"/>
                </a:lnTo>
                <a:cubicBezTo>
                  <a:pt x="5786145" y="2295678"/>
                  <a:pt x="5791522" y="4584954"/>
                  <a:pt x="5790548" y="6880608"/>
                </a:cubicBezTo>
                <a:lnTo>
                  <a:pt x="1211901" y="6877278"/>
                </a:lnTo>
                <a:cubicBezTo>
                  <a:pt x="18368" y="5496053"/>
                  <a:pt x="-790155" y="2391879"/>
                  <a:pt x="124077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3"/>
          <p:cNvSpPr>
            <a:spLocks noGrp="1" noChangeArrowheads="1"/>
          </p:cNvSpPr>
          <p:nvPr>
            <p:ph type="subTitle" idx="1"/>
          </p:nvPr>
        </p:nvSpPr>
        <p:spPr>
          <a:xfrm>
            <a:off x="603504" y="4800600"/>
            <a:ext cx="5263896" cy="914400"/>
          </a:xfrm>
        </p:spPr>
        <p:txBody>
          <a:bodyPr/>
          <a:lstStyle>
            <a:lvl1pPr marL="0" indent="0">
              <a:lnSpc>
                <a:spcPct val="150000"/>
              </a:lnSpc>
              <a:buFont typeface="Wingdings" charset="2"/>
              <a:buNone/>
              <a:defRPr sz="1200" b="0">
                <a:solidFill>
                  <a:schemeClr val="bg1"/>
                </a:solidFill>
              </a:defRPr>
            </a:lvl1pPr>
          </a:lstStyle>
          <a:p>
            <a:r>
              <a:rPr lang="en-US"/>
              <a:t>Click to edit</a:t>
            </a:r>
          </a:p>
        </p:txBody>
      </p:sp>
      <p:sp>
        <p:nvSpPr>
          <p:cNvPr id="12" name="Rectangle 2"/>
          <p:cNvSpPr>
            <a:spLocks noGrp="1" noChangeArrowheads="1"/>
          </p:cNvSpPr>
          <p:nvPr>
            <p:ph type="ctrTitle"/>
          </p:nvPr>
        </p:nvSpPr>
        <p:spPr>
          <a:xfrm>
            <a:off x="607485" y="2286000"/>
            <a:ext cx="5259915" cy="2286000"/>
          </a:xfrm>
          <a:prstGeom prst="rect">
            <a:avLst/>
          </a:prstGeom>
        </p:spPr>
        <p:txBody>
          <a:bodyPr lIns="91440" tIns="45720" rIns="91440" bIns="45720" anchor="t" anchorCtr="0"/>
          <a:lstStyle>
            <a:lvl1pPr algn="l">
              <a:defRPr sz="7200">
                <a:solidFill>
                  <a:schemeClr val="bg1"/>
                </a:solidFill>
              </a:defRPr>
            </a:lvl1pPr>
          </a:lstStyle>
          <a:p>
            <a:r>
              <a:rPr lang="en-US"/>
              <a:t>Click to edit</a:t>
            </a:r>
          </a:p>
        </p:txBody>
      </p:sp>
      <p:pic>
        <p:nvPicPr>
          <p:cNvPr id="7" name="Picture 6">
            <a:extLst>
              <a:ext uri="{FF2B5EF4-FFF2-40B4-BE49-F238E27FC236}">
                <a16:creationId xmlns:a16="http://schemas.microsoft.com/office/drawing/2014/main" id="{A1B88F06-35A2-ED4F-8A78-FF9F77E23E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1371600"/>
            <a:ext cx="1143000" cy="381000"/>
          </a:xfrm>
          <a:prstGeom prst="rect">
            <a:avLst/>
          </a:prstGeom>
        </p:spPr>
      </p:pic>
    </p:spTree>
    <p:extLst>
      <p:ext uri="{BB962C8B-B14F-4D97-AF65-F5344CB8AC3E}">
        <p14:creationId xmlns:p14="http://schemas.microsoft.com/office/powerpoint/2010/main" val="13941407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4105A04D-081E-47DB-8143-5246F9E52C5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1" name="Picture Placeholder 2"/>
          <p:cNvSpPr>
            <a:spLocks noGrp="1"/>
          </p:cNvSpPr>
          <p:nvPr>
            <p:ph type="pic" sz="quarter" idx="12"/>
          </p:nvPr>
        </p:nvSpPr>
        <p:spPr>
          <a:xfrm>
            <a:off x="6400800" y="0"/>
            <a:ext cx="5797296" cy="6684264"/>
          </a:xfrm>
          <a:pattFill prst="pct10">
            <a:fgClr>
              <a:schemeClr val="accent1"/>
            </a:fgClr>
            <a:bgClr>
              <a:schemeClr val="bg1"/>
            </a:bgClr>
          </a:pattFill>
        </p:spPr>
        <p:txBody>
          <a:bodyPr tIns="3246120"/>
          <a:lstStyle>
            <a:lvl1pPr marL="0" indent="0" algn="ctr">
              <a:buNone/>
              <a:defRPr sz="1200"/>
            </a:lvl1pPr>
          </a:lstStyle>
          <a:p>
            <a:pPr lvl="0"/>
            <a:r>
              <a:rPr lang="en-US" noProof="0"/>
              <a:t>Click icon to add picture</a:t>
            </a:r>
          </a:p>
        </p:txBody>
      </p:sp>
      <p:sp>
        <p:nvSpPr>
          <p:cNvPr id="4" name="Text Placeholder 3"/>
          <p:cNvSpPr>
            <a:spLocks noGrp="1"/>
          </p:cNvSpPr>
          <p:nvPr>
            <p:ph type="body" sz="quarter" idx="13"/>
          </p:nvPr>
        </p:nvSpPr>
        <p:spPr>
          <a:xfrm>
            <a:off x="609600" y="685800"/>
            <a:ext cx="5257800" cy="1371600"/>
          </a:xfrm>
        </p:spPr>
        <p:txBody>
          <a:bodyPr/>
          <a:lstStyle>
            <a:lvl1pPr marL="0" indent="0">
              <a:buNone/>
              <a:defRPr sz="4000">
                <a:solidFill>
                  <a:schemeClr val="tx2"/>
                </a:solidFill>
              </a:defRPr>
            </a:lvl1pPr>
          </a:lstStyle>
          <a:p>
            <a:pPr lvl="0"/>
            <a:r>
              <a:rPr lang="en-US"/>
              <a:t>Edit Master text styles</a:t>
            </a:r>
          </a:p>
        </p:txBody>
      </p:sp>
      <p:sp>
        <p:nvSpPr>
          <p:cNvPr id="7" name="Text Placeholder 3"/>
          <p:cNvSpPr>
            <a:spLocks noGrp="1"/>
          </p:cNvSpPr>
          <p:nvPr>
            <p:ph type="body" sz="quarter" idx="15"/>
          </p:nvPr>
        </p:nvSpPr>
        <p:spPr>
          <a:xfrm>
            <a:off x="616204" y="2286000"/>
            <a:ext cx="5257800" cy="4114800"/>
          </a:xfrm>
        </p:spPr>
        <p:txBody>
          <a:bodyPr/>
          <a:lstStyle>
            <a:lvl1pPr>
              <a:spcAft>
                <a:spcPts val="1000"/>
              </a:spcAft>
              <a:defRPr sz="1400"/>
            </a:lvl1pPr>
          </a:lstStyle>
          <a:p>
            <a:pPr lvl="0"/>
            <a:r>
              <a:rPr lang="en-US"/>
              <a:t>Edit Master text styles</a:t>
            </a:r>
          </a:p>
          <a:p>
            <a:pPr lvl="0"/>
            <a:endParaRPr lang="en-US"/>
          </a:p>
        </p:txBody>
      </p:sp>
      <p:sp>
        <p:nvSpPr>
          <p:cNvPr id="6" name="Slide Number Placeholder 4">
            <a:extLst>
              <a:ext uri="{FF2B5EF4-FFF2-40B4-BE49-F238E27FC236}">
                <a16:creationId xmlns:a16="http://schemas.microsoft.com/office/drawing/2014/main" id="{CB6486A3-261A-4D52-B30B-1DAC83F613C6}"/>
              </a:ext>
            </a:extLst>
          </p:cNvPr>
          <p:cNvSpPr>
            <a:spLocks noGrp="1"/>
          </p:cNvSpPr>
          <p:nvPr>
            <p:ph type="sldNum" sz="quarter" idx="16"/>
          </p:nvPr>
        </p:nvSpPr>
        <p:spPr>
          <a:xfrm>
            <a:off x="1588" y="6096000"/>
            <a:ext cx="508000" cy="381000"/>
          </a:xfrm>
        </p:spPr>
        <p:txBody>
          <a:bodyPr/>
          <a:lstStyle>
            <a:lvl1pPr>
              <a:defRPr/>
            </a:lvl1pPr>
          </a:lstStyle>
          <a:p>
            <a:pPr>
              <a:defRPr/>
            </a:pPr>
            <a:fld id="{FAB9719D-2E04-4DF7-ACAA-D1C067FC6EB4}" type="slidenum">
              <a:rPr lang="en-US"/>
              <a:pPr>
                <a:defRPr/>
              </a:pPr>
              <a:t>‹#›</a:t>
            </a:fld>
            <a:endParaRPr lang="en-US"/>
          </a:p>
        </p:txBody>
      </p:sp>
    </p:spTree>
    <p:extLst>
      <p:ext uri="{BB962C8B-B14F-4D97-AF65-F5344CB8AC3E}">
        <p14:creationId xmlns:p14="http://schemas.microsoft.com/office/powerpoint/2010/main" val="6533307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3Col">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7DD5B17-6A45-49F4-8C9F-D867721610FE}"/>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pic>
        <p:nvPicPr>
          <p:cNvPr id="5" name="Picture 4">
            <a:extLst>
              <a:ext uri="{FF2B5EF4-FFF2-40B4-BE49-F238E27FC236}">
                <a16:creationId xmlns:a16="http://schemas.microsoft.com/office/drawing/2014/main" id="{CC92FF8B-3B75-4A9F-B3E4-2E3A86B776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8D588AB3-DA97-4A77-9FBF-337477BBE8F7}"/>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32"/>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Edit Master text styles</a:t>
            </a:r>
          </a:p>
        </p:txBody>
      </p:sp>
      <p:sp>
        <p:nvSpPr>
          <p:cNvPr id="7" name="Text Placeholder 6"/>
          <p:cNvSpPr>
            <a:spLocks noGrp="1"/>
          </p:cNvSpPr>
          <p:nvPr>
            <p:ph type="body" sz="quarter" idx="35"/>
          </p:nvPr>
        </p:nvSpPr>
        <p:spPr>
          <a:xfrm>
            <a:off x="0" y="1143000"/>
            <a:ext cx="12192000" cy="594360"/>
          </a:xfrm>
          <a:solidFill>
            <a:schemeClr val="bg2"/>
          </a:solidFill>
        </p:spPr>
        <p:txBody>
          <a:bodyPr anchor="ctr"/>
          <a:lstStyle>
            <a:lvl1pPr marL="0" indent="0" algn="ctr">
              <a:buNone/>
              <a:defRPr sz="2000" b="1">
                <a:solidFill>
                  <a:schemeClr val="bg1"/>
                </a:solidFill>
              </a:defRPr>
            </a:lvl1pPr>
          </a:lstStyle>
          <a:p>
            <a:pPr lvl="0"/>
            <a:r>
              <a:rPr lang="en-US"/>
              <a:t>Edit Master text styles</a:t>
            </a:r>
          </a:p>
        </p:txBody>
      </p:sp>
      <p:sp>
        <p:nvSpPr>
          <p:cNvPr id="8" name="Slide Number Placeholder 4">
            <a:extLst>
              <a:ext uri="{FF2B5EF4-FFF2-40B4-BE49-F238E27FC236}">
                <a16:creationId xmlns:a16="http://schemas.microsoft.com/office/drawing/2014/main" id="{9C962B84-FE1E-426A-B03C-F58AECCE1216}"/>
              </a:ext>
            </a:extLst>
          </p:cNvPr>
          <p:cNvSpPr>
            <a:spLocks noGrp="1"/>
          </p:cNvSpPr>
          <p:nvPr>
            <p:ph type="sldNum" sz="quarter" idx="36"/>
          </p:nvPr>
        </p:nvSpPr>
        <p:spPr>
          <a:xfrm>
            <a:off x="1588" y="6096000"/>
            <a:ext cx="508000" cy="381000"/>
          </a:xfrm>
        </p:spPr>
        <p:txBody>
          <a:bodyPr/>
          <a:lstStyle>
            <a:lvl1pPr>
              <a:defRPr/>
            </a:lvl1pPr>
          </a:lstStyle>
          <a:p>
            <a:pPr>
              <a:defRPr/>
            </a:pPr>
            <a:fld id="{04F723FB-20B1-444B-9B3D-D4A0125555B9}" type="slidenum">
              <a:rPr lang="en-US"/>
              <a:pPr>
                <a:defRPr/>
              </a:pPr>
              <a:t>‹#›</a:t>
            </a:fld>
            <a:endParaRPr lang="en-US"/>
          </a:p>
        </p:txBody>
      </p:sp>
    </p:spTree>
    <p:extLst>
      <p:ext uri="{BB962C8B-B14F-4D97-AF65-F5344CB8AC3E}">
        <p14:creationId xmlns:p14="http://schemas.microsoft.com/office/powerpoint/2010/main" val="169592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Diffentiator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D07CF2-F4E6-41EE-AFAB-F82A6EDC435F}"/>
              </a:ext>
            </a:extLst>
          </p:cNvPr>
          <p:cNvSpPr/>
          <p:nvPr userDrawn="1"/>
        </p:nvSpPr>
        <p:spPr>
          <a:xfrm>
            <a:off x="5797550" y="0"/>
            <a:ext cx="6394450" cy="6684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CC34BFA9-853E-46D4-A87B-149ACF898F53}"/>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p>
        </p:txBody>
      </p:sp>
      <p:pic>
        <p:nvPicPr>
          <p:cNvPr id="8" name="Picture 5">
            <a:extLst>
              <a:ext uri="{FF2B5EF4-FFF2-40B4-BE49-F238E27FC236}">
                <a16:creationId xmlns:a16="http://schemas.microsoft.com/office/drawing/2014/main" id="{3B540F10-2ABF-4F14-885A-7FEC374548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2"/>
          <p:cNvSpPr>
            <a:spLocks noGrp="1"/>
          </p:cNvSpPr>
          <p:nvPr>
            <p:ph type="pic" sz="quarter" idx="12"/>
          </p:nvPr>
        </p:nvSpPr>
        <p:spPr>
          <a:xfrm>
            <a:off x="0" y="0"/>
            <a:ext cx="5797296" cy="6684264"/>
          </a:xfrm>
          <a:pattFill prst="pct10">
            <a:fgClr>
              <a:schemeClr val="accent1"/>
            </a:fgClr>
            <a:bgClr>
              <a:schemeClr val="bg1"/>
            </a:bgClr>
          </a:pattFill>
        </p:spPr>
        <p:txBody>
          <a:bodyPr tIns="3246120"/>
          <a:lstStyle>
            <a:lvl1pPr marL="0" indent="0" algn="ctr">
              <a:buNone/>
              <a:defRPr sz="1200"/>
            </a:lvl1pPr>
          </a:lstStyle>
          <a:p>
            <a:pPr lvl="0"/>
            <a:r>
              <a:rPr lang="en-US" noProof="0"/>
              <a:t>Click icon to add picture</a:t>
            </a:r>
          </a:p>
        </p:txBody>
      </p:sp>
      <p:sp>
        <p:nvSpPr>
          <p:cNvPr id="4" name="Text Placeholder 3"/>
          <p:cNvSpPr>
            <a:spLocks noGrp="1"/>
          </p:cNvSpPr>
          <p:nvPr>
            <p:ph type="body" sz="quarter" idx="13"/>
          </p:nvPr>
        </p:nvSpPr>
        <p:spPr>
          <a:xfrm>
            <a:off x="0" y="0"/>
            <a:ext cx="5797296" cy="3200400"/>
          </a:xfrm>
          <a:solidFill>
            <a:schemeClr val="accent1">
              <a:alpha val="75000"/>
            </a:schemeClr>
          </a:solidFill>
        </p:spPr>
        <p:txBody>
          <a:bodyPr lIns="612648" tIns="685800" rIns="457200"/>
          <a:lstStyle>
            <a:lvl1pPr marL="0" indent="0">
              <a:buNone/>
              <a:defRPr sz="4000">
                <a:solidFill>
                  <a:schemeClr val="bg1"/>
                </a:solidFill>
              </a:defRPr>
            </a:lvl1pPr>
          </a:lstStyle>
          <a:p>
            <a:pPr lvl="0"/>
            <a:r>
              <a:rPr lang="en-US"/>
              <a:t>Edit Master text styles</a:t>
            </a:r>
          </a:p>
        </p:txBody>
      </p:sp>
      <p:sp>
        <p:nvSpPr>
          <p:cNvPr id="7" name="Text Placeholder 3"/>
          <p:cNvSpPr>
            <a:spLocks noGrp="1"/>
          </p:cNvSpPr>
          <p:nvPr>
            <p:ph type="body" sz="quarter" idx="15"/>
          </p:nvPr>
        </p:nvSpPr>
        <p:spPr>
          <a:xfrm>
            <a:off x="6400800" y="685800"/>
            <a:ext cx="5257800" cy="5998464"/>
          </a:xfrm>
        </p:spPr>
        <p:txBody>
          <a:bodyPr/>
          <a:lstStyle>
            <a:lvl1pPr marL="0" indent="0">
              <a:spcAft>
                <a:spcPts val="1000"/>
              </a:spcAft>
              <a:buNone/>
              <a:defRPr sz="1400"/>
            </a:lvl1pPr>
          </a:lstStyle>
          <a:p>
            <a:pPr lvl="0"/>
            <a:r>
              <a:rPr lang="en-US"/>
              <a:t>Edit Master text styles</a:t>
            </a:r>
          </a:p>
          <a:p>
            <a:pPr lvl="0"/>
            <a:endParaRPr lang="en-US"/>
          </a:p>
        </p:txBody>
      </p:sp>
      <p:sp>
        <p:nvSpPr>
          <p:cNvPr id="9" name="Slide Number Placeholder 4">
            <a:extLst>
              <a:ext uri="{FF2B5EF4-FFF2-40B4-BE49-F238E27FC236}">
                <a16:creationId xmlns:a16="http://schemas.microsoft.com/office/drawing/2014/main" id="{B461B845-FB54-4A0C-B0CE-A2DD8BA268AF}"/>
              </a:ext>
            </a:extLst>
          </p:cNvPr>
          <p:cNvSpPr>
            <a:spLocks noGrp="1"/>
          </p:cNvSpPr>
          <p:nvPr>
            <p:ph type="sldNum" sz="quarter" idx="16"/>
          </p:nvPr>
        </p:nvSpPr>
        <p:spPr>
          <a:xfrm>
            <a:off x="1588" y="6096000"/>
            <a:ext cx="508000" cy="381000"/>
          </a:xfrm>
        </p:spPr>
        <p:txBody>
          <a:bodyPr/>
          <a:lstStyle>
            <a:lvl1pPr>
              <a:defRPr>
                <a:solidFill>
                  <a:schemeClr val="bg1"/>
                </a:solidFill>
              </a:defRPr>
            </a:lvl1pPr>
          </a:lstStyle>
          <a:p>
            <a:pPr>
              <a:defRPr/>
            </a:pPr>
            <a:fld id="{9B77E09E-BBC3-42BA-9F01-66871C659B27}" type="slidenum">
              <a:rPr lang="en-US"/>
              <a:pPr>
                <a:defRPr/>
              </a:pPr>
              <a:t>‹#›</a:t>
            </a:fld>
            <a:endParaRPr lang="en-US"/>
          </a:p>
        </p:txBody>
      </p:sp>
    </p:spTree>
    <p:extLst>
      <p:ext uri="{BB962C8B-B14F-4D97-AF65-F5344CB8AC3E}">
        <p14:creationId xmlns:p14="http://schemas.microsoft.com/office/powerpoint/2010/main" val="40094209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Financial_Blank">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60006D3-E484-447A-9B7C-606BB3D4BA4A}"/>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6" name="Straight Connector 5">
            <a:extLst>
              <a:ext uri="{FF2B5EF4-FFF2-40B4-BE49-F238E27FC236}">
                <a16:creationId xmlns:a16="http://schemas.microsoft.com/office/drawing/2014/main" id="{BB7543B4-9E3E-4D96-9491-94734A5487C3}"/>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32" hasCustomPrompt="1"/>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Click to edit</a:t>
            </a:r>
          </a:p>
        </p:txBody>
      </p:sp>
      <p:sp>
        <p:nvSpPr>
          <p:cNvPr id="7" name="Text Placeholder 6"/>
          <p:cNvSpPr>
            <a:spLocks noGrp="1"/>
          </p:cNvSpPr>
          <p:nvPr>
            <p:ph type="body" sz="quarter" idx="35" hasCustomPrompt="1"/>
          </p:nvPr>
        </p:nvSpPr>
        <p:spPr>
          <a:xfrm>
            <a:off x="0" y="1143000"/>
            <a:ext cx="12192000" cy="594360"/>
          </a:xfrm>
          <a:solidFill>
            <a:schemeClr val="bg2"/>
          </a:solidFill>
        </p:spPr>
        <p:txBody>
          <a:bodyPr anchor="ctr"/>
          <a:lstStyle>
            <a:lvl1pPr marL="0" indent="0" algn="ctr">
              <a:buNone/>
              <a:defRPr sz="2000" b="1">
                <a:solidFill>
                  <a:schemeClr val="bg1"/>
                </a:solidFill>
              </a:defRPr>
            </a:lvl1pPr>
          </a:lstStyle>
          <a:p>
            <a:pPr lvl="0"/>
            <a:r>
              <a:rPr lang="en-US"/>
              <a:t>Click to edit</a:t>
            </a:r>
          </a:p>
        </p:txBody>
      </p:sp>
      <p:sp>
        <p:nvSpPr>
          <p:cNvPr id="8" name="Slide Number Placeholder 4">
            <a:extLst>
              <a:ext uri="{FF2B5EF4-FFF2-40B4-BE49-F238E27FC236}">
                <a16:creationId xmlns:a16="http://schemas.microsoft.com/office/drawing/2014/main" id="{6C0B178E-C2A5-4C04-A20C-186F8E6791F2}"/>
              </a:ext>
            </a:extLst>
          </p:cNvPr>
          <p:cNvSpPr>
            <a:spLocks noGrp="1"/>
          </p:cNvSpPr>
          <p:nvPr>
            <p:ph type="sldNum" sz="quarter" idx="36"/>
          </p:nvPr>
        </p:nvSpPr>
        <p:spPr>
          <a:xfrm>
            <a:off x="1588" y="6096000"/>
            <a:ext cx="508000" cy="381000"/>
          </a:xfrm>
        </p:spPr>
        <p:txBody>
          <a:bodyPr/>
          <a:lstStyle>
            <a:lvl1pPr>
              <a:defRPr/>
            </a:lvl1pPr>
          </a:lstStyle>
          <a:p>
            <a:pPr>
              <a:defRPr/>
            </a:pPr>
            <a:fld id="{8C12F716-0C01-4C21-8D9E-0FF99B73AA2F}" type="slidenum">
              <a:rPr lang="en-US"/>
              <a:pPr>
                <a:defRPr/>
              </a:pPr>
              <a:t>‹#›</a:t>
            </a:fld>
            <a:endParaRPr lang="en-US"/>
          </a:p>
        </p:txBody>
      </p:sp>
      <p:pic>
        <p:nvPicPr>
          <p:cNvPr id="10" name="Picture 9">
            <a:extLst>
              <a:ext uri="{FF2B5EF4-FFF2-40B4-BE49-F238E27FC236}">
                <a16:creationId xmlns:a16="http://schemas.microsoft.com/office/drawing/2014/main" id="{F80098D2-E795-4A46-8CA3-7910CF50AC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2141331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Content_Blank">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91939C33-FAF3-45B6-B81F-7FF30AF63C96}"/>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 name="Slide Number Placeholder 4">
            <a:extLst>
              <a:ext uri="{FF2B5EF4-FFF2-40B4-BE49-F238E27FC236}">
                <a16:creationId xmlns:a16="http://schemas.microsoft.com/office/drawing/2014/main" id="{D8DF5401-0984-4736-B72D-6A7FCA894B36}"/>
              </a:ext>
            </a:extLst>
          </p:cNvPr>
          <p:cNvSpPr>
            <a:spLocks noGrp="1"/>
          </p:cNvSpPr>
          <p:nvPr>
            <p:ph type="sldNum" sz="quarter" idx="10"/>
          </p:nvPr>
        </p:nvSpPr>
        <p:spPr>
          <a:xfrm>
            <a:off x="1588" y="6096000"/>
            <a:ext cx="508000" cy="381000"/>
          </a:xfrm>
        </p:spPr>
        <p:txBody>
          <a:bodyPr/>
          <a:lstStyle>
            <a:lvl1pPr>
              <a:defRPr/>
            </a:lvl1pPr>
          </a:lstStyle>
          <a:p>
            <a:pPr>
              <a:defRPr/>
            </a:pPr>
            <a:fld id="{C172A008-134C-4A02-9B07-6A6E85BEF738}" type="slidenum">
              <a:rPr lang="en-US"/>
              <a:pPr>
                <a:defRPr/>
              </a:pPr>
              <a:t>‹#›</a:t>
            </a:fld>
            <a:endParaRPr lang="en-US"/>
          </a:p>
        </p:txBody>
      </p:sp>
      <p:sp>
        <p:nvSpPr>
          <p:cNvPr id="7" name="Text Placeholder 2">
            <a:extLst>
              <a:ext uri="{FF2B5EF4-FFF2-40B4-BE49-F238E27FC236}">
                <a16:creationId xmlns:a16="http://schemas.microsoft.com/office/drawing/2014/main" id="{0D52DA54-B2FC-5940-958C-A437F14B0938}"/>
              </a:ext>
            </a:extLst>
          </p:cNvPr>
          <p:cNvSpPr>
            <a:spLocks noGrp="1"/>
          </p:cNvSpPr>
          <p:nvPr>
            <p:ph type="body" sz="quarter" idx="32" hasCustomPrompt="1"/>
          </p:nvPr>
        </p:nvSpPr>
        <p:spPr>
          <a:xfrm>
            <a:off x="0" y="6"/>
            <a:ext cx="12192000" cy="1143000"/>
          </a:xfrm>
        </p:spPr>
        <p:txBody>
          <a:bodyPr lIns="914400" rIns="914400" anchor="ctr"/>
          <a:lstStyle>
            <a:lvl1pPr marL="0" indent="0" algn="ctr">
              <a:buNone/>
              <a:defRPr sz="4000">
                <a:solidFill>
                  <a:schemeClr val="tx2"/>
                </a:solidFill>
              </a:defRPr>
            </a:lvl1pPr>
          </a:lstStyle>
          <a:p>
            <a:pPr lvl="0"/>
            <a:r>
              <a:rPr lang="en-US"/>
              <a:t>Click to edit</a:t>
            </a:r>
          </a:p>
        </p:txBody>
      </p:sp>
      <p:cxnSp>
        <p:nvCxnSpPr>
          <p:cNvPr id="8" name="Straight Connector 7">
            <a:extLst>
              <a:ext uri="{FF2B5EF4-FFF2-40B4-BE49-F238E27FC236}">
                <a16:creationId xmlns:a16="http://schemas.microsoft.com/office/drawing/2014/main" id="{4346D774-577B-6D42-A11C-B5FF5E8D0157}"/>
              </a:ext>
            </a:extLst>
          </p:cNvPr>
          <p:cNvCxnSpPr>
            <a:cxnSpLocks/>
          </p:cNvCxnSpPr>
          <p:nvPr userDrawn="1"/>
        </p:nvCxnSpPr>
        <p:spPr>
          <a:xfrm flipH="1">
            <a:off x="0" y="1143000"/>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A01B3D2-C26D-F349-AF80-3D2DC3B80D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15454331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Highlights 5 Column">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6468E6EF-DF60-4588-9369-B30687FE7E94}"/>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cxnSp>
        <p:nvCxnSpPr>
          <p:cNvPr id="15" name="Straight Connector 14">
            <a:extLst>
              <a:ext uri="{FF2B5EF4-FFF2-40B4-BE49-F238E27FC236}">
                <a16:creationId xmlns:a16="http://schemas.microsoft.com/office/drawing/2014/main" id="{5C315737-A7FE-4957-8302-2DE1ECFB77C3}"/>
              </a:ext>
            </a:extLst>
          </p:cNvPr>
          <p:cNvCxnSpPr>
            <a:cxnSpLocks/>
          </p:cNvCxnSpPr>
          <p:nvPr userDrawn="1"/>
        </p:nvCxnSpPr>
        <p:spPr>
          <a:xfrm>
            <a:off x="10668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B45C47-D775-45A8-A856-F25B77E787E4}"/>
              </a:ext>
            </a:extLst>
          </p:cNvPr>
          <p:cNvCxnSpPr>
            <a:cxnSpLocks/>
          </p:cNvCxnSpPr>
          <p:nvPr userDrawn="1"/>
        </p:nvCxnSpPr>
        <p:spPr>
          <a:xfrm>
            <a:off x="31242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CD3BEE1-7F80-473B-A9A5-77716E59EB7C}"/>
              </a:ext>
            </a:extLst>
          </p:cNvPr>
          <p:cNvCxnSpPr>
            <a:cxnSpLocks/>
          </p:cNvCxnSpPr>
          <p:nvPr userDrawn="1"/>
        </p:nvCxnSpPr>
        <p:spPr>
          <a:xfrm>
            <a:off x="51816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D43D8B-3867-4259-9308-AED8087B95A9}"/>
              </a:ext>
            </a:extLst>
          </p:cNvPr>
          <p:cNvCxnSpPr>
            <a:cxnSpLocks/>
          </p:cNvCxnSpPr>
          <p:nvPr userDrawn="1"/>
        </p:nvCxnSpPr>
        <p:spPr>
          <a:xfrm>
            <a:off x="72390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2408C1-5B41-4338-9C52-CE53046B2B73}"/>
              </a:ext>
            </a:extLst>
          </p:cNvPr>
          <p:cNvCxnSpPr>
            <a:cxnSpLocks/>
          </p:cNvCxnSpPr>
          <p:nvPr userDrawn="1"/>
        </p:nvCxnSpPr>
        <p:spPr>
          <a:xfrm>
            <a:off x="9296400" y="548640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Picture Placeholder 2"/>
          <p:cNvSpPr>
            <a:spLocks noGrp="1"/>
          </p:cNvSpPr>
          <p:nvPr>
            <p:ph type="pic" sz="quarter" idx="12"/>
          </p:nvPr>
        </p:nvSpPr>
        <p:spPr>
          <a:xfrm>
            <a:off x="0" y="-2"/>
            <a:ext cx="12192000" cy="4343400"/>
          </a:xfrm>
          <a:pattFill prst="pct10">
            <a:fgClr>
              <a:schemeClr val="accent1"/>
            </a:fgClr>
            <a:bgClr>
              <a:schemeClr val="bg1"/>
            </a:bgClr>
          </a:pattFill>
        </p:spPr>
        <p:txBody>
          <a:bodyPr tIns="2057400"/>
          <a:lstStyle>
            <a:lvl1pPr marL="0" indent="0" algn="ctr">
              <a:buNone/>
              <a:defRPr sz="1200"/>
            </a:lvl1pPr>
          </a:lstStyle>
          <a:p>
            <a:pPr lvl="0"/>
            <a:r>
              <a:rPr lang="en-US" noProof="0"/>
              <a:t>Click icon to add picture</a:t>
            </a:r>
          </a:p>
        </p:txBody>
      </p:sp>
      <p:sp>
        <p:nvSpPr>
          <p:cNvPr id="5" name="Text Placeholder 4"/>
          <p:cNvSpPr>
            <a:spLocks noGrp="1"/>
          </p:cNvSpPr>
          <p:nvPr>
            <p:ph type="body" sz="quarter" idx="13" hasCustomPrompt="1"/>
          </p:nvPr>
        </p:nvSpPr>
        <p:spPr>
          <a:xfrm>
            <a:off x="10668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19" name="Text Placeholder 4"/>
          <p:cNvSpPr>
            <a:spLocks noGrp="1"/>
          </p:cNvSpPr>
          <p:nvPr>
            <p:ph type="body" sz="quarter" idx="14" hasCustomPrompt="1"/>
          </p:nvPr>
        </p:nvSpPr>
        <p:spPr>
          <a:xfrm>
            <a:off x="10668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21" name="Text Placeholder 4"/>
          <p:cNvSpPr>
            <a:spLocks noGrp="1"/>
          </p:cNvSpPr>
          <p:nvPr>
            <p:ph type="body" sz="quarter" idx="15" hasCustomPrompt="1"/>
          </p:nvPr>
        </p:nvSpPr>
        <p:spPr>
          <a:xfrm>
            <a:off x="31242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22" name="Text Placeholder 4"/>
          <p:cNvSpPr>
            <a:spLocks noGrp="1"/>
          </p:cNvSpPr>
          <p:nvPr>
            <p:ph type="body" sz="quarter" idx="16" hasCustomPrompt="1"/>
          </p:nvPr>
        </p:nvSpPr>
        <p:spPr>
          <a:xfrm>
            <a:off x="31242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33" name="Text Placeholder 4"/>
          <p:cNvSpPr>
            <a:spLocks noGrp="1"/>
          </p:cNvSpPr>
          <p:nvPr>
            <p:ph type="body" sz="quarter" idx="17" hasCustomPrompt="1"/>
          </p:nvPr>
        </p:nvSpPr>
        <p:spPr>
          <a:xfrm>
            <a:off x="51816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34" name="Text Placeholder 4"/>
          <p:cNvSpPr>
            <a:spLocks noGrp="1"/>
          </p:cNvSpPr>
          <p:nvPr>
            <p:ph type="body" sz="quarter" idx="18" hasCustomPrompt="1"/>
          </p:nvPr>
        </p:nvSpPr>
        <p:spPr>
          <a:xfrm>
            <a:off x="51816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36" name="Text Placeholder 4"/>
          <p:cNvSpPr>
            <a:spLocks noGrp="1"/>
          </p:cNvSpPr>
          <p:nvPr>
            <p:ph type="body" sz="quarter" idx="19" hasCustomPrompt="1"/>
          </p:nvPr>
        </p:nvSpPr>
        <p:spPr>
          <a:xfrm>
            <a:off x="72390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37" name="Text Placeholder 4"/>
          <p:cNvSpPr>
            <a:spLocks noGrp="1"/>
          </p:cNvSpPr>
          <p:nvPr>
            <p:ph type="body" sz="quarter" idx="20" hasCustomPrompt="1"/>
          </p:nvPr>
        </p:nvSpPr>
        <p:spPr>
          <a:xfrm>
            <a:off x="72390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39" name="Text Placeholder 4"/>
          <p:cNvSpPr>
            <a:spLocks noGrp="1"/>
          </p:cNvSpPr>
          <p:nvPr>
            <p:ph type="body" sz="quarter" idx="21" hasCustomPrompt="1"/>
          </p:nvPr>
        </p:nvSpPr>
        <p:spPr>
          <a:xfrm>
            <a:off x="9296400" y="4572000"/>
            <a:ext cx="1828800" cy="914400"/>
          </a:xfrm>
        </p:spPr>
        <p:txBody>
          <a:bodyPr anchor="ctr"/>
          <a:lstStyle>
            <a:lvl1pPr marL="0" indent="0" algn="ctr">
              <a:buNone/>
              <a:defRPr sz="3200" b="1">
                <a:solidFill>
                  <a:schemeClr val="accent4"/>
                </a:solidFill>
              </a:defRPr>
            </a:lvl1pPr>
          </a:lstStyle>
          <a:p>
            <a:pPr lvl="0"/>
            <a:r>
              <a:rPr lang="en-US"/>
              <a:t>Click to edit</a:t>
            </a:r>
          </a:p>
        </p:txBody>
      </p:sp>
      <p:sp>
        <p:nvSpPr>
          <p:cNvPr id="40" name="Text Placeholder 4"/>
          <p:cNvSpPr>
            <a:spLocks noGrp="1"/>
          </p:cNvSpPr>
          <p:nvPr>
            <p:ph type="body" sz="quarter" idx="22" hasCustomPrompt="1"/>
          </p:nvPr>
        </p:nvSpPr>
        <p:spPr>
          <a:xfrm>
            <a:off x="9296400" y="5486400"/>
            <a:ext cx="1828800" cy="685800"/>
          </a:xfrm>
        </p:spPr>
        <p:txBody>
          <a:bodyPr anchor="ctr"/>
          <a:lstStyle>
            <a:lvl1pPr marL="0" indent="0" algn="ctr">
              <a:buNone/>
              <a:defRPr sz="1200" b="1">
                <a:solidFill>
                  <a:schemeClr val="tx1"/>
                </a:solidFill>
              </a:defRPr>
            </a:lvl1pPr>
          </a:lstStyle>
          <a:p>
            <a:pPr lvl="0"/>
            <a:r>
              <a:rPr lang="en-US"/>
              <a:t>Click to edit</a:t>
            </a:r>
          </a:p>
        </p:txBody>
      </p:sp>
      <p:sp>
        <p:nvSpPr>
          <p:cNvPr id="8" name="Text Placeholder 7"/>
          <p:cNvSpPr>
            <a:spLocks noGrp="1"/>
          </p:cNvSpPr>
          <p:nvPr>
            <p:ph type="body" sz="quarter" idx="23" hasCustomPrompt="1"/>
          </p:nvPr>
        </p:nvSpPr>
        <p:spPr>
          <a:xfrm>
            <a:off x="0" y="2514600"/>
            <a:ext cx="12192000" cy="1828798"/>
          </a:xfrm>
          <a:solidFill>
            <a:schemeClr val="tx2">
              <a:alpha val="75000"/>
            </a:schemeClr>
          </a:solidFill>
        </p:spPr>
        <p:txBody>
          <a:bodyPr lIns="914400" tIns="0" rIns="914400" anchor="ctr"/>
          <a:lstStyle>
            <a:lvl1pPr marL="0" indent="0" algn="ctr">
              <a:lnSpc>
                <a:spcPct val="100000"/>
              </a:lnSpc>
              <a:buNone/>
              <a:defRPr>
                <a:solidFill>
                  <a:schemeClr val="bg1"/>
                </a:solidFill>
              </a:defRPr>
            </a:lvl1pPr>
          </a:lstStyle>
          <a:p>
            <a:pPr lvl="0"/>
            <a:r>
              <a:rPr lang="en-US"/>
              <a:t>Click to edit</a:t>
            </a:r>
          </a:p>
        </p:txBody>
      </p:sp>
      <p:sp>
        <p:nvSpPr>
          <p:cNvPr id="24" name="Slide Number Placeholder 4">
            <a:extLst>
              <a:ext uri="{FF2B5EF4-FFF2-40B4-BE49-F238E27FC236}">
                <a16:creationId xmlns:a16="http://schemas.microsoft.com/office/drawing/2014/main" id="{108B8B22-C2D2-4ED3-8F1A-BD61EF325061}"/>
              </a:ext>
            </a:extLst>
          </p:cNvPr>
          <p:cNvSpPr>
            <a:spLocks noGrp="1"/>
          </p:cNvSpPr>
          <p:nvPr>
            <p:ph type="sldNum" sz="quarter" idx="24"/>
          </p:nvPr>
        </p:nvSpPr>
        <p:spPr>
          <a:xfrm>
            <a:off x="1588" y="6096000"/>
            <a:ext cx="508000" cy="381000"/>
          </a:xfrm>
        </p:spPr>
        <p:txBody>
          <a:bodyPr/>
          <a:lstStyle>
            <a:lvl1pPr>
              <a:defRPr/>
            </a:lvl1pPr>
          </a:lstStyle>
          <a:p>
            <a:pPr>
              <a:defRPr/>
            </a:pPr>
            <a:fld id="{C4F5299B-8278-4185-8C28-750946310244}" type="slidenum">
              <a:rPr lang="en-US"/>
              <a:pPr>
                <a:defRPr/>
              </a:pPr>
              <a:t>‹#›</a:t>
            </a:fld>
            <a:endParaRPr lang="en-US"/>
          </a:p>
        </p:txBody>
      </p:sp>
      <p:pic>
        <p:nvPicPr>
          <p:cNvPr id="23" name="Picture 22">
            <a:extLst>
              <a:ext uri="{FF2B5EF4-FFF2-40B4-BE49-F238E27FC236}">
                <a16:creationId xmlns:a16="http://schemas.microsoft.com/office/drawing/2014/main" id="{0F5C4C70-38D4-AB4D-A2BE-107796BD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760" y="5943600"/>
            <a:ext cx="1143000" cy="381000"/>
          </a:xfrm>
          <a:prstGeom prst="rect">
            <a:avLst/>
          </a:prstGeom>
        </p:spPr>
      </p:pic>
    </p:spTree>
    <p:extLst>
      <p:ext uri="{BB962C8B-B14F-4D97-AF65-F5344CB8AC3E}">
        <p14:creationId xmlns:p14="http://schemas.microsoft.com/office/powerpoint/2010/main" val="25936314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B2CB4E7-CB03-4543-AAB1-161F359F18C0}"/>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dirty="0"/>
          </a:p>
        </p:txBody>
      </p:sp>
      <p:pic>
        <p:nvPicPr>
          <p:cNvPr id="3" name="Picture 4">
            <a:extLst>
              <a:ext uri="{FF2B5EF4-FFF2-40B4-BE49-F238E27FC236}">
                <a16:creationId xmlns:a16="http://schemas.microsoft.com/office/drawing/2014/main" id="{59BFFBED-E763-4D89-BC87-DE151BDD60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4">
            <a:extLst>
              <a:ext uri="{FF2B5EF4-FFF2-40B4-BE49-F238E27FC236}">
                <a16:creationId xmlns:a16="http://schemas.microsoft.com/office/drawing/2014/main" id="{74066176-E393-4A0C-A644-B5CBDC77C7B0}"/>
              </a:ext>
            </a:extLst>
          </p:cNvPr>
          <p:cNvSpPr>
            <a:spLocks noGrp="1"/>
          </p:cNvSpPr>
          <p:nvPr>
            <p:ph type="sldNum" sz="quarter" idx="10"/>
          </p:nvPr>
        </p:nvSpPr>
        <p:spPr>
          <a:xfrm>
            <a:off x="1588" y="6096000"/>
            <a:ext cx="508000" cy="381000"/>
          </a:xfrm>
        </p:spPr>
        <p:txBody>
          <a:bodyPr/>
          <a:lstStyle>
            <a:lvl1pPr>
              <a:defRPr/>
            </a:lvl1pPr>
          </a:lstStyle>
          <a:p>
            <a:pPr>
              <a:defRPr/>
            </a:pPr>
            <a:fld id="{52C00028-3FDF-461E-B8C0-FEDA6C7BD7DC}" type="slidenum">
              <a:rPr lang="en-US"/>
              <a:pPr>
                <a:defRPr/>
              </a:pPr>
              <a:t>‹#›</a:t>
            </a:fld>
            <a:endParaRPr lang="en-US" dirty="0"/>
          </a:p>
        </p:txBody>
      </p:sp>
    </p:spTree>
    <p:extLst>
      <p:ext uri="{BB962C8B-B14F-4D97-AF65-F5344CB8AC3E}">
        <p14:creationId xmlns:p14="http://schemas.microsoft.com/office/powerpoint/2010/main" val="22699929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ife at Nord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B2CB4E7-CB03-4543-AAB1-161F359F18C0}"/>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dirty="0"/>
          </a:p>
        </p:txBody>
      </p:sp>
      <p:sp>
        <p:nvSpPr>
          <p:cNvPr id="4" name="Slide Number Placeholder 4">
            <a:extLst>
              <a:ext uri="{FF2B5EF4-FFF2-40B4-BE49-F238E27FC236}">
                <a16:creationId xmlns:a16="http://schemas.microsoft.com/office/drawing/2014/main" id="{74066176-E393-4A0C-A644-B5CBDC77C7B0}"/>
              </a:ext>
            </a:extLst>
          </p:cNvPr>
          <p:cNvSpPr>
            <a:spLocks noGrp="1"/>
          </p:cNvSpPr>
          <p:nvPr>
            <p:ph type="sldNum" sz="quarter" idx="10"/>
          </p:nvPr>
        </p:nvSpPr>
        <p:spPr>
          <a:xfrm>
            <a:off x="1588" y="6096000"/>
            <a:ext cx="508000" cy="381000"/>
          </a:xfrm>
        </p:spPr>
        <p:txBody>
          <a:bodyPr/>
          <a:lstStyle>
            <a:lvl1pPr>
              <a:defRPr/>
            </a:lvl1pPr>
          </a:lstStyle>
          <a:p>
            <a:pPr>
              <a:defRPr/>
            </a:pPr>
            <a:fld id="{52C00028-3FDF-461E-B8C0-FEDA6C7BD7DC}" type="slidenum">
              <a:rPr lang="en-US"/>
              <a:pPr>
                <a:defRPr/>
              </a:pPr>
              <a:t>‹#›</a:t>
            </a:fld>
            <a:endParaRPr lang="en-US" dirty="0"/>
          </a:p>
        </p:txBody>
      </p:sp>
    </p:spTree>
    <p:extLst>
      <p:ext uri="{BB962C8B-B14F-4D97-AF65-F5344CB8AC3E}">
        <p14:creationId xmlns:p14="http://schemas.microsoft.com/office/powerpoint/2010/main" val="12189781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ur Employee Experie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B2CB4E7-CB03-4543-AAB1-161F359F18C0}"/>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dirty="0"/>
          </a:p>
        </p:txBody>
      </p:sp>
      <p:sp>
        <p:nvSpPr>
          <p:cNvPr id="4" name="Slide Number Placeholder 4">
            <a:extLst>
              <a:ext uri="{FF2B5EF4-FFF2-40B4-BE49-F238E27FC236}">
                <a16:creationId xmlns:a16="http://schemas.microsoft.com/office/drawing/2014/main" id="{74066176-E393-4A0C-A644-B5CBDC77C7B0}"/>
              </a:ext>
            </a:extLst>
          </p:cNvPr>
          <p:cNvSpPr>
            <a:spLocks noGrp="1"/>
          </p:cNvSpPr>
          <p:nvPr>
            <p:ph type="sldNum" sz="quarter" idx="10"/>
          </p:nvPr>
        </p:nvSpPr>
        <p:spPr>
          <a:xfrm>
            <a:off x="1588" y="6096000"/>
            <a:ext cx="508000" cy="381000"/>
          </a:xfrm>
        </p:spPr>
        <p:txBody>
          <a:bodyPr/>
          <a:lstStyle>
            <a:lvl1pPr>
              <a:defRPr/>
            </a:lvl1pPr>
          </a:lstStyle>
          <a:p>
            <a:pPr>
              <a:defRPr/>
            </a:pPr>
            <a:fld id="{52C00028-3FDF-461E-B8C0-FEDA6C7BD7DC}" type="slidenum">
              <a:rPr lang="en-US"/>
              <a:pPr>
                <a:defRPr/>
              </a:pPr>
              <a:t>‹#›</a:t>
            </a:fld>
            <a:endParaRPr lang="en-US" dirty="0"/>
          </a:p>
        </p:txBody>
      </p:sp>
    </p:spTree>
    <p:extLst>
      <p:ext uri="{BB962C8B-B14F-4D97-AF65-F5344CB8AC3E}">
        <p14:creationId xmlns:p14="http://schemas.microsoft.com/office/powerpoint/2010/main" val="9032353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ur Valu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B2CB4E7-CB03-4543-AAB1-161F359F18C0}"/>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dirty="0"/>
          </a:p>
        </p:txBody>
      </p:sp>
      <p:sp>
        <p:nvSpPr>
          <p:cNvPr id="4" name="Slide Number Placeholder 4">
            <a:extLst>
              <a:ext uri="{FF2B5EF4-FFF2-40B4-BE49-F238E27FC236}">
                <a16:creationId xmlns:a16="http://schemas.microsoft.com/office/drawing/2014/main" id="{74066176-E393-4A0C-A644-B5CBDC77C7B0}"/>
              </a:ext>
            </a:extLst>
          </p:cNvPr>
          <p:cNvSpPr>
            <a:spLocks noGrp="1"/>
          </p:cNvSpPr>
          <p:nvPr>
            <p:ph type="sldNum" sz="quarter" idx="10"/>
          </p:nvPr>
        </p:nvSpPr>
        <p:spPr>
          <a:xfrm>
            <a:off x="1588" y="6096000"/>
            <a:ext cx="508000" cy="381000"/>
          </a:xfrm>
        </p:spPr>
        <p:txBody>
          <a:bodyPr/>
          <a:lstStyle>
            <a:lvl1pPr>
              <a:defRPr/>
            </a:lvl1pPr>
          </a:lstStyle>
          <a:p>
            <a:pPr>
              <a:defRPr/>
            </a:pPr>
            <a:fld id="{52C00028-3FDF-461E-B8C0-FEDA6C7BD7DC}" type="slidenum">
              <a:rPr lang="en-US"/>
              <a:pPr>
                <a:defRPr/>
              </a:pPr>
              <a:t>‹#›</a:t>
            </a:fld>
            <a:endParaRPr lang="en-US" dirty="0"/>
          </a:p>
        </p:txBody>
      </p:sp>
    </p:spTree>
    <p:extLst>
      <p:ext uri="{BB962C8B-B14F-4D97-AF65-F5344CB8AC3E}">
        <p14:creationId xmlns:p14="http://schemas.microsoft.com/office/powerpoint/2010/main" val="788472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Solid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E1921D-E316-4493-8E30-A3FEC846C794}"/>
              </a:ext>
            </a:extLst>
          </p:cNvPr>
          <p:cNvSpPr/>
          <p:nvPr userDrawn="1"/>
        </p:nvSpPr>
        <p:spPr>
          <a:xfrm>
            <a:off x="0" y="0"/>
            <a:ext cx="12192000"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Rectangle 5">
            <a:extLst>
              <a:ext uri="{FF2B5EF4-FFF2-40B4-BE49-F238E27FC236}">
                <a16:creationId xmlns:a16="http://schemas.microsoft.com/office/drawing/2014/main" id="{F3E71B53-6202-4226-A3DF-0497F77204D1}"/>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2466" name="Rectangle 2"/>
          <p:cNvSpPr>
            <a:spLocks noGrp="1" noChangeArrowheads="1"/>
          </p:cNvSpPr>
          <p:nvPr>
            <p:ph type="ctrTitle"/>
          </p:nvPr>
        </p:nvSpPr>
        <p:spPr>
          <a:xfrm>
            <a:off x="603504" y="685800"/>
            <a:ext cx="10972800" cy="5486400"/>
          </a:xfrm>
          <a:prstGeom prst="rect">
            <a:avLst/>
          </a:prstGeom>
        </p:spPr>
        <p:txBody>
          <a:bodyPr anchor="ctr" anchorCtr="0"/>
          <a:lstStyle>
            <a:lvl1pPr algn="ctr">
              <a:defRPr sz="6000">
                <a:solidFill>
                  <a:schemeClr val="bg1"/>
                </a:solidFill>
              </a:defRPr>
            </a:lvl1pPr>
          </a:lstStyle>
          <a:p>
            <a:r>
              <a:rPr lang="en-US"/>
              <a:t>Click to edit</a:t>
            </a:r>
          </a:p>
        </p:txBody>
      </p:sp>
    </p:spTree>
    <p:extLst>
      <p:ext uri="{BB962C8B-B14F-4D97-AF65-F5344CB8AC3E}">
        <p14:creationId xmlns:p14="http://schemas.microsoft.com/office/powerpoint/2010/main" val="33926700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ur Foundational Attribut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B2CB4E7-CB03-4543-AAB1-161F359F18C0}"/>
              </a:ext>
            </a:extLst>
          </p:cNvPr>
          <p:cNvSpPr>
            <a:spLocks noChangeArrowheads="1"/>
          </p:cNvSpPr>
          <p:nvPr userDrawn="1"/>
        </p:nvSpPr>
        <p:spPr bwMode="auto">
          <a:xfrm>
            <a:off x="0" y="6686550"/>
            <a:ext cx="12192000" cy="171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dirty="0"/>
          </a:p>
        </p:txBody>
      </p:sp>
      <p:sp>
        <p:nvSpPr>
          <p:cNvPr id="4" name="Slide Number Placeholder 4">
            <a:extLst>
              <a:ext uri="{FF2B5EF4-FFF2-40B4-BE49-F238E27FC236}">
                <a16:creationId xmlns:a16="http://schemas.microsoft.com/office/drawing/2014/main" id="{74066176-E393-4A0C-A644-B5CBDC77C7B0}"/>
              </a:ext>
            </a:extLst>
          </p:cNvPr>
          <p:cNvSpPr>
            <a:spLocks noGrp="1"/>
          </p:cNvSpPr>
          <p:nvPr>
            <p:ph type="sldNum" sz="quarter" idx="10"/>
          </p:nvPr>
        </p:nvSpPr>
        <p:spPr>
          <a:xfrm>
            <a:off x="1588" y="6096000"/>
            <a:ext cx="508000" cy="381000"/>
          </a:xfrm>
        </p:spPr>
        <p:txBody>
          <a:bodyPr/>
          <a:lstStyle>
            <a:lvl1pPr>
              <a:defRPr/>
            </a:lvl1pPr>
          </a:lstStyle>
          <a:p>
            <a:pPr>
              <a:defRPr/>
            </a:pPr>
            <a:fld id="{52C00028-3FDF-461E-B8C0-FEDA6C7BD7DC}" type="slidenum">
              <a:rPr lang="en-US"/>
              <a:pPr>
                <a:defRPr/>
              </a:pPr>
              <a:t>‹#›</a:t>
            </a:fld>
            <a:endParaRPr lang="en-US" dirty="0"/>
          </a:p>
        </p:txBody>
      </p:sp>
    </p:spTree>
    <p:extLst>
      <p:ext uri="{BB962C8B-B14F-4D97-AF65-F5344CB8AC3E}">
        <p14:creationId xmlns:p14="http://schemas.microsoft.com/office/powerpoint/2010/main" val="35338106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theme" Target="../theme/theme2.xml"/><Relationship Id="rId8"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heme" Target="../theme/theme3.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0C77173C-668D-462F-91C6-56255A513C61}"/>
              </a:ext>
            </a:extLst>
          </p:cNvPr>
          <p:cNvSpPr>
            <a:spLocks noGrp="1" noChangeArrowheads="1"/>
          </p:cNvSpPr>
          <p:nvPr>
            <p:ph type="body" idx="1"/>
          </p:nvPr>
        </p:nvSpPr>
        <p:spPr bwMode="auto">
          <a:xfrm>
            <a:off x="609600" y="1600200"/>
            <a:ext cx="109728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Slide Number Placeholder 9">
            <a:extLst>
              <a:ext uri="{FF2B5EF4-FFF2-40B4-BE49-F238E27FC236}">
                <a16:creationId xmlns:a16="http://schemas.microsoft.com/office/drawing/2014/main" id="{8265E051-BDE2-4EAE-8760-B6D6B5C79150}"/>
              </a:ext>
            </a:extLst>
          </p:cNvPr>
          <p:cNvSpPr>
            <a:spLocks noGrp="1"/>
          </p:cNvSpPr>
          <p:nvPr>
            <p:ph type="sldNum" sz="quarter" idx="4"/>
          </p:nvPr>
        </p:nvSpPr>
        <p:spPr>
          <a:xfrm>
            <a:off x="101600" y="6096000"/>
            <a:ext cx="508000" cy="381000"/>
          </a:xfrm>
          <a:prstGeom prst="rect">
            <a:avLst/>
          </a:prstGeom>
        </p:spPr>
        <p:txBody>
          <a:bodyPr vert="horz" lIns="91440" tIns="45720" rIns="91440" bIns="45720" rtlCol="0" anchor="ctr"/>
          <a:lstStyle>
            <a:lvl1pPr algn="r" eaLnBrk="1" hangingPunct="1">
              <a:defRPr sz="1000" b="1">
                <a:solidFill>
                  <a:schemeClr val="tx2"/>
                </a:solidFill>
                <a:latin typeface="Arial" charset="0"/>
              </a:defRPr>
            </a:lvl1pPr>
          </a:lstStyle>
          <a:p>
            <a:pPr>
              <a:defRPr/>
            </a:pPr>
            <a:fld id="{60B8B6B6-BEE2-47E1-BE07-D580712902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9" r:id="rId1"/>
    <p:sldLayoutId id="2147483945" r:id="rId2"/>
    <p:sldLayoutId id="2147483946" r:id="rId3"/>
    <p:sldLayoutId id="2147483947" r:id="rId4"/>
    <p:sldLayoutId id="2147483948" r:id="rId5"/>
    <p:sldLayoutId id="2147483949" r:id="rId6"/>
    <p:sldLayoutId id="2147483930" r:id="rId7"/>
    <p:sldLayoutId id="2147483958" r:id="rId8"/>
    <p:sldLayoutId id="2147483944" r:id="rId9"/>
    <p:sldLayoutId id="2147483959" r:id="rId10"/>
    <p:sldLayoutId id="2147483954" r:id="rId11"/>
    <p:sldLayoutId id="2147483955" r:id="rId12"/>
    <p:sldLayoutId id="2147483956" r:id="rId13"/>
    <p:sldLayoutId id="2147483979" r:id="rId14"/>
    <p:sldLayoutId id="2147483942" r:id="rId15"/>
    <p:sldLayoutId id="2147483960" r:id="rId16"/>
    <p:sldLayoutId id="2147483953" r:id="rId17"/>
    <p:sldLayoutId id="2147483982" r:id="rId18"/>
    <p:sldLayoutId id="2147483985" r:id="rId19"/>
    <p:sldLayoutId id="2147483931" r:id="rId20"/>
    <p:sldLayoutId id="2147483933" r:id="rId21"/>
    <p:sldLayoutId id="2147483984" r:id="rId22"/>
    <p:sldLayoutId id="2147483983" r:id="rId23"/>
    <p:sldLayoutId id="2147483935" r:id="rId24"/>
    <p:sldLayoutId id="2147483934" r:id="rId25"/>
    <p:sldLayoutId id="2147483939" r:id="rId26"/>
    <p:sldLayoutId id="2147483974" r:id="rId27"/>
    <p:sldLayoutId id="2147483975" r:id="rId28"/>
    <p:sldLayoutId id="2147484021" r:id="rId29"/>
    <p:sldLayoutId id="2147483978" r:id="rId30"/>
    <p:sldLayoutId id="2147483940" r:id="rId31"/>
    <p:sldLayoutId id="2147483957" r:id="rId32"/>
    <p:sldLayoutId id="2147483976" r:id="rId33"/>
    <p:sldLayoutId id="2147483977" r:id="rId34"/>
    <p:sldLayoutId id="2147483941" r:id="rId35"/>
    <p:sldLayoutId id="2147483966" r:id="rId36"/>
    <p:sldLayoutId id="2147483965" r:id="rId37"/>
    <p:sldLayoutId id="2147483943" r:id="rId38"/>
    <p:sldLayoutId id="2147483936" r:id="rId39"/>
    <p:sldLayoutId id="2147483937" r:id="rId40"/>
    <p:sldLayoutId id="2147483970" r:id="rId41"/>
    <p:sldLayoutId id="2147483971" r:id="rId42"/>
    <p:sldLayoutId id="2147483972" r:id="rId43"/>
    <p:sldLayoutId id="2147483973" r:id="rId44"/>
    <p:sldLayoutId id="2147483980" r:id="rId45"/>
    <p:sldLayoutId id="2147483981" r:id="rId46"/>
    <p:sldLayoutId id="2147484023" r:id="rId47"/>
    <p:sldLayoutId id="2147484024" r:id="rId48"/>
    <p:sldLayoutId id="2147484027" r:id="rId49"/>
    <p:sldLayoutId id="2147484028" r:id="rId50"/>
    <p:sldLayoutId id="2147484029" r:id="rId51"/>
  </p:sldLayoutIdLst>
  <p:hf hdr="0" dt="0"/>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charset="0"/>
        </a:defRPr>
      </a:lvl2pPr>
      <a:lvl3pPr algn="l" rtl="0" eaLnBrk="0" fontAlgn="base" hangingPunct="0">
        <a:spcBef>
          <a:spcPct val="0"/>
        </a:spcBef>
        <a:spcAft>
          <a:spcPct val="0"/>
        </a:spcAft>
        <a:defRPr sz="3600">
          <a:solidFill>
            <a:schemeClr val="bg1"/>
          </a:solidFill>
          <a:latin typeface="Arial" charset="0"/>
        </a:defRPr>
      </a:lvl3pPr>
      <a:lvl4pPr algn="l" rtl="0" eaLnBrk="0" fontAlgn="base" hangingPunct="0">
        <a:spcBef>
          <a:spcPct val="0"/>
        </a:spcBef>
        <a:spcAft>
          <a:spcPct val="0"/>
        </a:spcAft>
        <a:defRPr sz="3600">
          <a:solidFill>
            <a:schemeClr val="bg1"/>
          </a:solidFill>
          <a:latin typeface="Arial" charset="0"/>
        </a:defRPr>
      </a:lvl4pPr>
      <a:lvl5pPr algn="l" rtl="0" eaLnBrk="0" fontAlgn="base" hangingPunct="0">
        <a:spcBef>
          <a:spcPct val="0"/>
        </a:spcBef>
        <a:spcAft>
          <a:spcPct val="0"/>
        </a:spcAft>
        <a:defRPr sz="3600">
          <a:solidFill>
            <a:schemeClr val="bg1"/>
          </a:solidFill>
          <a:latin typeface="Arial" charset="0"/>
        </a:defRPr>
      </a:lvl5pPr>
      <a:lvl6pPr marL="457200" algn="l" rtl="0" fontAlgn="base">
        <a:spcBef>
          <a:spcPct val="0"/>
        </a:spcBef>
        <a:spcAft>
          <a:spcPct val="0"/>
        </a:spcAft>
        <a:defRPr sz="3000">
          <a:solidFill>
            <a:schemeClr val="tx2"/>
          </a:solidFill>
          <a:latin typeface="Arial" charset="0"/>
        </a:defRPr>
      </a:lvl6pPr>
      <a:lvl7pPr marL="914400" algn="l" rtl="0" fontAlgn="base">
        <a:spcBef>
          <a:spcPct val="0"/>
        </a:spcBef>
        <a:spcAft>
          <a:spcPct val="0"/>
        </a:spcAft>
        <a:defRPr sz="3000">
          <a:solidFill>
            <a:schemeClr val="tx2"/>
          </a:solidFill>
          <a:latin typeface="Arial" charset="0"/>
        </a:defRPr>
      </a:lvl7pPr>
      <a:lvl8pPr marL="1371600" algn="l" rtl="0" fontAlgn="base">
        <a:spcBef>
          <a:spcPct val="0"/>
        </a:spcBef>
        <a:spcAft>
          <a:spcPct val="0"/>
        </a:spcAft>
        <a:defRPr sz="3000">
          <a:solidFill>
            <a:schemeClr val="tx2"/>
          </a:solidFill>
          <a:latin typeface="Arial" charset="0"/>
        </a:defRPr>
      </a:lvl8pPr>
      <a:lvl9pPr marL="1828800" algn="l" rtl="0" fontAlgn="base">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0C77173C-668D-462F-91C6-56255A513C61}"/>
              </a:ext>
            </a:extLst>
          </p:cNvPr>
          <p:cNvSpPr>
            <a:spLocks noGrp="1" noChangeArrowheads="1"/>
          </p:cNvSpPr>
          <p:nvPr>
            <p:ph type="body" idx="1"/>
          </p:nvPr>
        </p:nvSpPr>
        <p:spPr bwMode="auto">
          <a:xfrm>
            <a:off x="609600" y="1600200"/>
            <a:ext cx="109728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Slide Number Placeholder 9">
            <a:extLst>
              <a:ext uri="{FF2B5EF4-FFF2-40B4-BE49-F238E27FC236}">
                <a16:creationId xmlns:a16="http://schemas.microsoft.com/office/drawing/2014/main" id="{8265E051-BDE2-4EAE-8760-B6D6B5C79150}"/>
              </a:ext>
            </a:extLst>
          </p:cNvPr>
          <p:cNvSpPr>
            <a:spLocks noGrp="1"/>
          </p:cNvSpPr>
          <p:nvPr>
            <p:ph type="sldNum" sz="quarter" idx="4"/>
          </p:nvPr>
        </p:nvSpPr>
        <p:spPr>
          <a:xfrm>
            <a:off x="101600" y="6096000"/>
            <a:ext cx="508000" cy="381000"/>
          </a:xfrm>
          <a:prstGeom prst="rect">
            <a:avLst/>
          </a:prstGeom>
        </p:spPr>
        <p:txBody>
          <a:bodyPr vert="horz" lIns="91440" tIns="45720" rIns="91440" bIns="45720" rtlCol="0" anchor="ctr"/>
          <a:lstStyle>
            <a:lvl1pPr algn="r" eaLnBrk="1" hangingPunct="1">
              <a:defRPr sz="1000" b="1">
                <a:solidFill>
                  <a:schemeClr val="tx2"/>
                </a:solidFill>
                <a:latin typeface="Arial" charset="0"/>
              </a:defRPr>
            </a:lvl1pPr>
          </a:lstStyle>
          <a:p>
            <a:pPr>
              <a:defRPr/>
            </a:pPr>
            <a:fld id="{60B8B6B6-BEE2-47E1-BE07-D580712902E5}" type="slidenum">
              <a:rPr lang="en-US"/>
              <a:pPr>
                <a:defRPr/>
              </a:pPr>
              <a:t>‹#›</a:t>
            </a:fld>
            <a:endParaRPr lang="en-US"/>
          </a:p>
        </p:txBody>
      </p:sp>
    </p:spTree>
    <p:extLst>
      <p:ext uri="{BB962C8B-B14F-4D97-AF65-F5344CB8AC3E}">
        <p14:creationId xmlns:p14="http://schemas.microsoft.com/office/powerpoint/2010/main" val="2638454222"/>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1" r:id="rId25"/>
    <p:sldLayoutId id="2147484012" r:id="rId26"/>
    <p:sldLayoutId id="2147484013" r:id="rId27"/>
    <p:sldLayoutId id="2147484014" r:id="rId28"/>
    <p:sldLayoutId id="2147484015" r:id="rId29"/>
    <p:sldLayoutId id="2147484016" r:id="rId30"/>
    <p:sldLayoutId id="2147484017" r:id="rId31"/>
    <p:sldLayoutId id="2147484018" r:id="rId32"/>
    <p:sldLayoutId id="2147484019" r:id="rId33"/>
    <p:sldLayoutId id="2147484020" r:id="rId34"/>
  </p:sldLayoutIdLst>
  <p:hf hdr="0" dt="0"/>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charset="0"/>
        </a:defRPr>
      </a:lvl2pPr>
      <a:lvl3pPr algn="l" rtl="0" eaLnBrk="0" fontAlgn="base" hangingPunct="0">
        <a:spcBef>
          <a:spcPct val="0"/>
        </a:spcBef>
        <a:spcAft>
          <a:spcPct val="0"/>
        </a:spcAft>
        <a:defRPr sz="3600">
          <a:solidFill>
            <a:schemeClr val="bg1"/>
          </a:solidFill>
          <a:latin typeface="Arial" charset="0"/>
        </a:defRPr>
      </a:lvl3pPr>
      <a:lvl4pPr algn="l" rtl="0" eaLnBrk="0" fontAlgn="base" hangingPunct="0">
        <a:spcBef>
          <a:spcPct val="0"/>
        </a:spcBef>
        <a:spcAft>
          <a:spcPct val="0"/>
        </a:spcAft>
        <a:defRPr sz="3600">
          <a:solidFill>
            <a:schemeClr val="bg1"/>
          </a:solidFill>
          <a:latin typeface="Arial" charset="0"/>
        </a:defRPr>
      </a:lvl4pPr>
      <a:lvl5pPr algn="l" rtl="0" eaLnBrk="0" fontAlgn="base" hangingPunct="0">
        <a:spcBef>
          <a:spcPct val="0"/>
        </a:spcBef>
        <a:spcAft>
          <a:spcPct val="0"/>
        </a:spcAft>
        <a:defRPr sz="3600">
          <a:solidFill>
            <a:schemeClr val="bg1"/>
          </a:solidFill>
          <a:latin typeface="Arial" charset="0"/>
        </a:defRPr>
      </a:lvl5pPr>
      <a:lvl6pPr marL="457200" algn="l" rtl="0" fontAlgn="base">
        <a:spcBef>
          <a:spcPct val="0"/>
        </a:spcBef>
        <a:spcAft>
          <a:spcPct val="0"/>
        </a:spcAft>
        <a:defRPr sz="3000">
          <a:solidFill>
            <a:schemeClr val="tx2"/>
          </a:solidFill>
          <a:latin typeface="Arial" charset="0"/>
        </a:defRPr>
      </a:lvl6pPr>
      <a:lvl7pPr marL="914400" algn="l" rtl="0" fontAlgn="base">
        <a:spcBef>
          <a:spcPct val="0"/>
        </a:spcBef>
        <a:spcAft>
          <a:spcPct val="0"/>
        </a:spcAft>
        <a:defRPr sz="3000">
          <a:solidFill>
            <a:schemeClr val="tx2"/>
          </a:solidFill>
          <a:latin typeface="Arial" charset="0"/>
        </a:defRPr>
      </a:lvl7pPr>
      <a:lvl8pPr marL="1371600" algn="l" rtl="0" fontAlgn="base">
        <a:spcBef>
          <a:spcPct val="0"/>
        </a:spcBef>
        <a:spcAft>
          <a:spcPct val="0"/>
        </a:spcAft>
        <a:defRPr sz="3000">
          <a:solidFill>
            <a:schemeClr val="tx2"/>
          </a:solidFill>
          <a:latin typeface="Arial" charset="0"/>
        </a:defRPr>
      </a:lvl8pPr>
      <a:lvl9pPr marL="1828800" algn="l" rtl="0" fontAlgn="base">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0C77173C-668D-462F-91C6-56255A513C61}"/>
              </a:ext>
            </a:extLst>
          </p:cNvPr>
          <p:cNvSpPr>
            <a:spLocks noGrp="1" noChangeArrowheads="1"/>
          </p:cNvSpPr>
          <p:nvPr>
            <p:ph type="body" idx="1"/>
          </p:nvPr>
        </p:nvSpPr>
        <p:spPr bwMode="auto">
          <a:xfrm>
            <a:off x="609600" y="1600200"/>
            <a:ext cx="109728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Slide Number Placeholder 9">
            <a:extLst>
              <a:ext uri="{FF2B5EF4-FFF2-40B4-BE49-F238E27FC236}">
                <a16:creationId xmlns:a16="http://schemas.microsoft.com/office/drawing/2014/main" id="{8265E051-BDE2-4EAE-8760-B6D6B5C79150}"/>
              </a:ext>
            </a:extLst>
          </p:cNvPr>
          <p:cNvSpPr>
            <a:spLocks noGrp="1"/>
          </p:cNvSpPr>
          <p:nvPr>
            <p:ph type="sldNum" sz="quarter" idx="4"/>
          </p:nvPr>
        </p:nvSpPr>
        <p:spPr>
          <a:xfrm>
            <a:off x="101600" y="6096000"/>
            <a:ext cx="508000" cy="381000"/>
          </a:xfrm>
          <a:prstGeom prst="rect">
            <a:avLst/>
          </a:prstGeom>
        </p:spPr>
        <p:txBody>
          <a:bodyPr vert="horz" lIns="91440" tIns="45720" rIns="91440" bIns="45720" rtlCol="0" anchor="ctr"/>
          <a:lstStyle>
            <a:lvl1pPr algn="r" eaLnBrk="1" hangingPunct="1">
              <a:defRPr sz="1000" b="1">
                <a:solidFill>
                  <a:schemeClr val="tx2"/>
                </a:solidFill>
                <a:latin typeface="Arial" charset="0"/>
              </a:defRPr>
            </a:lvl1pPr>
          </a:lstStyle>
          <a:p>
            <a:pPr>
              <a:defRPr/>
            </a:pPr>
            <a:fld id="{60B8B6B6-BEE2-47E1-BE07-D580712902E5}" type="slidenum">
              <a:rPr lang="en-US"/>
              <a:pPr>
                <a:defRPr/>
              </a:pPr>
              <a:t>‹#›</a:t>
            </a:fld>
            <a:endParaRPr lang="en-US" dirty="0"/>
          </a:p>
        </p:txBody>
      </p:sp>
    </p:spTree>
    <p:extLst>
      <p:ext uri="{BB962C8B-B14F-4D97-AF65-F5344CB8AC3E}">
        <p14:creationId xmlns:p14="http://schemas.microsoft.com/office/powerpoint/2010/main" val="4089846249"/>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Lst>
  <p:hf hdr="0" dt="0"/>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charset="0"/>
        </a:defRPr>
      </a:lvl2pPr>
      <a:lvl3pPr algn="l" rtl="0" eaLnBrk="0" fontAlgn="base" hangingPunct="0">
        <a:spcBef>
          <a:spcPct val="0"/>
        </a:spcBef>
        <a:spcAft>
          <a:spcPct val="0"/>
        </a:spcAft>
        <a:defRPr sz="3600">
          <a:solidFill>
            <a:schemeClr val="bg1"/>
          </a:solidFill>
          <a:latin typeface="Arial" charset="0"/>
        </a:defRPr>
      </a:lvl3pPr>
      <a:lvl4pPr algn="l" rtl="0" eaLnBrk="0" fontAlgn="base" hangingPunct="0">
        <a:spcBef>
          <a:spcPct val="0"/>
        </a:spcBef>
        <a:spcAft>
          <a:spcPct val="0"/>
        </a:spcAft>
        <a:defRPr sz="3600">
          <a:solidFill>
            <a:schemeClr val="bg1"/>
          </a:solidFill>
          <a:latin typeface="Arial" charset="0"/>
        </a:defRPr>
      </a:lvl4pPr>
      <a:lvl5pPr algn="l" rtl="0" eaLnBrk="0" fontAlgn="base" hangingPunct="0">
        <a:spcBef>
          <a:spcPct val="0"/>
        </a:spcBef>
        <a:spcAft>
          <a:spcPct val="0"/>
        </a:spcAft>
        <a:defRPr sz="3600">
          <a:solidFill>
            <a:schemeClr val="bg1"/>
          </a:solidFill>
          <a:latin typeface="Arial" charset="0"/>
        </a:defRPr>
      </a:lvl5pPr>
      <a:lvl6pPr marL="457200" algn="l" rtl="0" fontAlgn="base">
        <a:spcBef>
          <a:spcPct val="0"/>
        </a:spcBef>
        <a:spcAft>
          <a:spcPct val="0"/>
        </a:spcAft>
        <a:defRPr sz="3000">
          <a:solidFill>
            <a:schemeClr val="tx2"/>
          </a:solidFill>
          <a:latin typeface="Arial" charset="0"/>
        </a:defRPr>
      </a:lvl6pPr>
      <a:lvl7pPr marL="914400" algn="l" rtl="0" fontAlgn="base">
        <a:spcBef>
          <a:spcPct val="0"/>
        </a:spcBef>
        <a:spcAft>
          <a:spcPct val="0"/>
        </a:spcAft>
        <a:defRPr sz="3000">
          <a:solidFill>
            <a:schemeClr val="tx2"/>
          </a:solidFill>
          <a:latin typeface="Arial" charset="0"/>
        </a:defRPr>
      </a:lvl7pPr>
      <a:lvl8pPr marL="1371600" algn="l" rtl="0" fontAlgn="base">
        <a:spcBef>
          <a:spcPct val="0"/>
        </a:spcBef>
        <a:spcAft>
          <a:spcPct val="0"/>
        </a:spcAft>
        <a:defRPr sz="3000">
          <a:solidFill>
            <a:schemeClr val="tx2"/>
          </a:solidFill>
          <a:latin typeface="Arial" charset="0"/>
        </a:defRPr>
      </a:lvl8pPr>
      <a:lvl9pPr marL="1828800" algn="l" rtl="0" fontAlgn="base">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9.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9.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45.xml"/><Relationship Id="rId5" Type="http://schemas.openxmlformats.org/officeDocument/2006/relationships/image" Target="../media/image86.jpg"/><Relationship Id="rId4" Type="http://schemas.openxmlformats.org/officeDocument/2006/relationships/image" Target="../media/image85.jpe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45.xml"/><Relationship Id="rId5" Type="http://schemas.openxmlformats.org/officeDocument/2006/relationships/image" Target="../media/image94.jpeg"/><Relationship Id="rId4" Type="http://schemas.openxmlformats.org/officeDocument/2006/relationships/image" Target="../media/image9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www.pexels.com/photo/front-load-washing-machine-beside-white-window-blinds-3935334/" TargetMode="External"/><Relationship Id="rId7" Type="http://schemas.openxmlformats.org/officeDocument/2006/relationships/image" Target="../media/image34.jpeg"/><Relationship Id="rId2" Type="http://schemas.openxmlformats.org/officeDocument/2006/relationships/image" Target="../media/image31.jpg"/><Relationship Id="rId1" Type="http://schemas.openxmlformats.org/officeDocument/2006/relationships/slideLayout" Target="../slideLayouts/slideLayout47.xml"/><Relationship Id="rId6" Type="http://schemas.openxmlformats.org/officeDocument/2006/relationships/image" Target="../media/image30.jpeg"/><Relationship Id="rId5" Type="http://schemas.openxmlformats.org/officeDocument/2006/relationships/image" Target="../media/image33.jp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8FC2-42E7-8F45-B772-67F502F6C5B1}"/>
              </a:ext>
            </a:extLst>
          </p:cNvPr>
          <p:cNvSpPr>
            <a:spLocks noGrp="1"/>
          </p:cNvSpPr>
          <p:nvPr>
            <p:ph type="ctrTitle"/>
          </p:nvPr>
        </p:nvSpPr>
        <p:spPr/>
        <p:txBody>
          <a:bodyPr/>
          <a:lstStyle/>
          <a:p>
            <a:r>
              <a:rPr lang="en-US" sz="2200" dirty="0"/>
              <a:t>Precision technology </a:t>
            </a:r>
            <a:br>
              <a:rPr lang="en-US" sz="2200" dirty="0"/>
            </a:br>
            <a:r>
              <a:rPr lang="en-US" sz="2200" dirty="0"/>
              <a:t>that touches your life.</a:t>
            </a:r>
            <a:br>
              <a:rPr lang="en-US" sz="2200" dirty="0"/>
            </a:br>
            <a:r>
              <a:rPr lang="en-US" sz="4800" dirty="0">
                <a:solidFill>
                  <a:srgbClr val="FF8538"/>
                </a:solidFill>
              </a:rPr>
              <a:t>Every Day</a:t>
            </a:r>
            <a:br>
              <a:rPr lang="en-US" sz="4800" dirty="0">
                <a:solidFill>
                  <a:srgbClr val="FF8538"/>
                </a:solidFill>
              </a:rPr>
            </a:br>
            <a:r>
              <a:rPr lang="en-US" sz="4800" dirty="0">
                <a:solidFill>
                  <a:srgbClr val="FF8538"/>
                </a:solidFill>
              </a:rPr>
              <a:t>Everywhere.</a:t>
            </a:r>
          </a:p>
        </p:txBody>
      </p:sp>
      <p:pic>
        <p:nvPicPr>
          <p:cNvPr id="6" name="Picture Placeholder 5">
            <a:extLst>
              <a:ext uri="{FF2B5EF4-FFF2-40B4-BE49-F238E27FC236}">
                <a16:creationId xmlns:a16="http://schemas.microsoft.com/office/drawing/2014/main" id="{A8114337-E8AD-1941-9BE1-D8FEBE204DE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5075" b="5075"/>
          <a:stretch/>
        </p:blipFill>
        <p:spPr/>
      </p:pic>
      <p:sp>
        <p:nvSpPr>
          <p:cNvPr id="4" name="Text Placeholder 3">
            <a:extLst>
              <a:ext uri="{FF2B5EF4-FFF2-40B4-BE49-F238E27FC236}">
                <a16:creationId xmlns:a16="http://schemas.microsoft.com/office/drawing/2014/main" id="{90AE5ED3-8AB5-EC4E-A216-DB589FF19A89}"/>
              </a:ext>
            </a:extLst>
          </p:cNvPr>
          <p:cNvSpPr>
            <a:spLocks noGrp="1"/>
          </p:cNvSpPr>
          <p:nvPr>
            <p:ph type="body" sz="quarter" idx="10"/>
          </p:nvPr>
        </p:nvSpPr>
        <p:spPr>
          <a:solidFill>
            <a:srgbClr val="ED7D31"/>
          </a:solidFill>
        </p:spPr>
        <p:txBody>
          <a:bodyPr/>
          <a:lstStyle/>
          <a:p>
            <a:r>
              <a:rPr lang="en-US">
                <a:solidFill>
                  <a:schemeClr val="tx1"/>
                </a:solidFill>
              </a:rPr>
              <a:t>Precision Dispensing  </a:t>
            </a:r>
            <a:r>
              <a:rPr lang="en-US"/>
              <a:t>|</a:t>
            </a:r>
            <a:r>
              <a:rPr lang="en-US">
                <a:solidFill>
                  <a:schemeClr val="tx1"/>
                </a:solidFill>
              </a:rPr>
              <a:t>  Fluid Management  </a:t>
            </a:r>
            <a:r>
              <a:rPr lang="en-US"/>
              <a:t>|</a:t>
            </a:r>
            <a:r>
              <a:rPr lang="en-US">
                <a:solidFill>
                  <a:schemeClr val="tx1"/>
                </a:solidFill>
              </a:rPr>
              <a:t>  Coating &amp; Curing  </a:t>
            </a:r>
            <a:r>
              <a:rPr lang="en-US"/>
              <a:t>|  </a:t>
            </a:r>
            <a:r>
              <a:rPr lang="en-US">
                <a:solidFill>
                  <a:schemeClr val="tx1"/>
                </a:solidFill>
              </a:rPr>
              <a:t>Testing &amp; Inspection  </a:t>
            </a:r>
            <a:r>
              <a:rPr lang="en-US"/>
              <a:t>|</a:t>
            </a:r>
            <a:r>
              <a:rPr lang="en-US">
                <a:solidFill>
                  <a:schemeClr val="tx1"/>
                </a:solidFill>
              </a:rPr>
              <a:t>  Surface Treatment</a:t>
            </a:r>
            <a:endParaRPr lang="en-US" b="1"/>
          </a:p>
        </p:txBody>
      </p:sp>
    </p:spTree>
    <p:extLst>
      <p:ext uri="{BB962C8B-B14F-4D97-AF65-F5344CB8AC3E}">
        <p14:creationId xmlns:p14="http://schemas.microsoft.com/office/powerpoint/2010/main" val="264756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5352B1-800B-7D38-7E67-00A61B297B24}"/>
              </a:ext>
            </a:extLst>
          </p:cNvPr>
          <p:cNvSpPr>
            <a:spLocks noGrp="1"/>
          </p:cNvSpPr>
          <p:nvPr>
            <p:ph type="sldNum" sz="quarter" idx="10"/>
          </p:nvPr>
        </p:nvSpPr>
        <p:spPr/>
        <p:txBody>
          <a:bodyPr/>
          <a:lstStyle/>
          <a:p>
            <a:pPr>
              <a:defRPr/>
            </a:pPr>
            <a:fld id="{C172A008-134C-4A02-9B07-6A6E85BEF738}" type="slidenum">
              <a:rPr lang="en-US" smtClean="0"/>
              <a:pPr>
                <a:defRPr/>
              </a:pPr>
              <a:t>10</a:t>
            </a:fld>
            <a:endParaRPr lang="en-US"/>
          </a:p>
        </p:txBody>
      </p:sp>
      <p:sp>
        <p:nvSpPr>
          <p:cNvPr id="3" name="Text Placeholder 2">
            <a:extLst>
              <a:ext uri="{FF2B5EF4-FFF2-40B4-BE49-F238E27FC236}">
                <a16:creationId xmlns:a16="http://schemas.microsoft.com/office/drawing/2014/main" id="{CE377F9C-918E-FBDA-031D-5E5122A0CE65}"/>
              </a:ext>
            </a:extLst>
          </p:cNvPr>
          <p:cNvSpPr>
            <a:spLocks noGrp="1"/>
          </p:cNvSpPr>
          <p:nvPr>
            <p:ph type="body" sz="quarter" idx="32"/>
          </p:nvPr>
        </p:nvSpPr>
        <p:spPr/>
        <p:txBody>
          <a:bodyPr/>
          <a:lstStyle/>
          <a:p>
            <a:r>
              <a:rPr lang="en-US"/>
              <a:t>Industrial Precision Solutions (IPS)</a:t>
            </a:r>
          </a:p>
        </p:txBody>
      </p:sp>
      <p:sp>
        <p:nvSpPr>
          <p:cNvPr id="4" name="TextBox 3">
            <a:extLst>
              <a:ext uri="{FF2B5EF4-FFF2-40B4-BE49-F238E27FC236}">
                <a16:creationId xmlns:a16="http://schemas.microsoft.com/office/drawing/2014/main" id="{2E7AAAEF-2B3C-72A4-248E-E22236EC02EE}"/>
              </a:ext>
            </a:extLst>
          </p:cNvPr>
          <p:cNvSpPr txBox="1"/>
          <p:nvPr/>
        </p:nvSpPr>
        <p:spPr>
          <a:xfrm>
            <a:off x="0" y="1133856"/>
            <a:ext cx="12188952" cy="914400"/>
          </a:xfrm>
          <a:prstGeom prst="rect">
            <a:avLst/>
          </a:prstGeom>
          <a:solidFill>
            <a:srgbClr val="B2D1ED"/>
          </a:solidFill>
          <a:ln>
            <a:noFill/>
          </a:ln>
        </p:spPr>
        <p:style>
          <a:lnRef idx="0">
            <a:scrgbClr r="0" g="0" b="0"/>
          </a:lnRef>
          <a:fillRef idx="0">
            <a:scrgbClr r="0" g="0" b="0"/>
          </a:fillRef>
          <a:effectRef idx="0">
            <a:scrgbClr r="0" g="0" b="0"/>
          </a:effectRef>
          <a:fontRef idx="minor">
            <a:schemeClr val="dk1"/>
          </a:fontRef>
        </p:style>
        <p:txBody>
          <a:bodyPr wrap="square" lIns="457200" rIns="457200" rtlCol="0" anchor="ctr" anchorCtr="0">
            <a:noAutofit/>
          </a:bodyPr>
          <a:lstStyle/>
          <a:p>
            <a:pPr marL="171450">
              <a:tabLst>
                <a:tab pos="11826875" algn="l"/>
              </a:tabLst>
            </a:pPr>
            <a:r>
              <a:rPr lang="en-US" sz="1400" b="1" i="1" dirty="0">
                <a:solidFill>
                  <a:schemeClr val="accent1"/>
                </a:solidFill>
              </a:rPr>
              <a:t>What We Do: </a:t>
            </a:r>
            <a:r>
              <a:rPr lang="en-US" sz="1400" i="1" dirty="0"/>
              <a:t>Product lines reduce material consumption, increase line efficiency, and enhance product brand and appearance. </a:t>
            </a:r>
            <a:br>
              <a:rPr lang="en-US" sz="1400" i="1" dirty="0"/>
            </a:br>
            <a:r>
              <a:rPr lang="en-US" sz="1400" i="1" dirty="0"/>
              <a:t>Components are used for dispensing adhesives, coatings, paint, finishes, sealants and other materials. This business primarily serves </a:t>
            </a:r>
            <a:br>
              <a:rPr lang="en-US" sz="1400" i="1" dirty="0"/>
            </a:br>
            <a:r>
              <a:rPr lang="en-US" sz="1400" i="1" dirty="0"/>
              <a:t>the industrial, consumer durables and non-durables markets.</a:t>
            </a:r>
          </a:p>
        </p:txBody>
      </p:sp>
      <p:sp>
        <p:nvSpPr>
          <p:cNvPr id="5" name="Content Placeholder 5">
            <a:extLst>
              <a:ext uri="{FF2B5EF4-FFF2-40B4-BE49-F238E27FC236}">
                <a16:creationId xmlns:a16="http://schemas.microsoft.com/office/drawing/2014/main" id="{05EB839A-EBDE-6821-1667-6B34A36A4A3D}"/>
              </a:ext>
            </a:extLst>
          </p:cNvPr>
          <p:cNvSpPr txBox="1">
            <a:spLocks/>
          </p:cNvSpPr>
          <p:nvPr/>
        </p:nvSpPr>
        <p:spPr>
          <a:xfrm>
            <a:off x="7927758" y="2377440"/>
            <a:ext cx="3654643" cy="3657739"/>
          </a:xfrm>
          <a:prstGeom prst="rect">
            <a:avLst/>
          </a:prstGeom>
        </p:spPr>
        <p:txBody>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spcBef>
                <a:spcPts val="0"/>
              </a:spcBef>
              <a:spcAft>
                <a:spcPts val="1200"/>
              </a:spcAft>
              <a:buFont typeface="Wingdings" panose="05000000000000000000" pitchFamily="2" charset="2"/>
              <a:buNone/>
            </a:pPr>
            <a:r>
              <a:rPr lang="en-US" sz="2000" b="1" kern="0">
                <a:solidFill>
                  <a:schemeClr val="accent1"/>
                </a:solidFill>
                <a:latin typeface="Arial" panose="020B0604020202020204" pitchFamily="34" charset="0"/>
                <a:cs typeface="Arial" panose="020B0604020202020204" pitchFamily="34" charset="0"/>
              </a:rPr>
              <a:t>Strategic Focus</a:t>
            </a:r>
            <a:endParaRPr lang="en-US" sz="2000" b="1" u="sng" kern="0">
              <a:solidFill>
                <a:schemeClr val="accent3"/>
              </a:solidFill>
              <a:latin typeface="Arial" panose="020B0604020202020204" pitchFamily="34" charset="0"/>
              <a:cs typeface="Arial" panose="020B0604020202020204" pitchFamily="34" charset="0"/>
            </a:endParaRPr>
          </a:p>
          <a:p>
            <a:pPr marL="182880" indent="-182880">
              <a:spcBef>
                <a:spcPct val="0"/>
              </a:spcBef>
              <a:spcAft>
                <a:spcPts val="1800"/>
              </a:spcAft>
              <a:buClr>
                <a:srgbClr val="0079C9"/>
              </a:buClr>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New applications for secular trends, including electric vehicle battery, advanced packaging, automotive and solar</a:t>
            </a:r>
          </a:p>
          <a:p>
            <a:pPr marL="182880" marR="0" lvl="0" indent="-182880" algn="l" defTabSz="914400" rtl="0" eaLnBrk="0" fontAlgn="base" latinLnBrk="0" hangingPunct="0">
              <a:lnSpc>
                <a:spcPct val="100000"/>
              </a:lnSpc>
              <a:spcBef>
                <a:spcPct val="0"/>
              </a:spcBef>
              <a:spcAft>
                <a:spcPts val="1800"/>
              </a:spcAft>
              <a:buClr>
                <a:srgbClr val="0079C9"/>
              </a:buClr>
              <a:buSzTx/>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Material, machinery and process innovations</a:t>
            </a:r>
          </a:p>
          <a:p>
            <a:pPr marL="182880" marR="0" lvl="0" indent="-182880" algn="l" defTabSz="914400" rtl="0" eaLnBrk="0" fontAlgn="base" latinLnBrk="0" hangingPunct="0">
              <a:lnSpc>
                <a:spcPct val="100000"/>
              </a:lnSpc>
              <a:spcBef>
                <a:spcPct val="0"/>
              </a:spcBef>
              <a:spcAft>
                <a:spcPts val="1800"/>
              </a:spcAft>
              <a:buClr>
                <a:srgbClr val="0079C9"/>
              </a:buClr>
              <a:buSzTx/>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Leverage aftermarket opportunity with the large systems installed base</a:t>
            </a:r>
          </a:p>
        </p:txBody>
      </p:sp>
      <p:cxnSp>
        <p:nvCxnSpPr>
          <p:cNvPr id="6" name="Straight Connector 5">
            <a:extLst>
              <a:ext uri="{FF2B5EF4-FFF2-40B4-BE49-F238E27FC236}">
                <a16:creationId xmlns:a16="http://schemas.microsoft.com/office/drawing/2014/main" id="{CF7346D5-C79F-1FBC-41E7-5E65F96D976B}"/>
              </a:ext>
            </a:extLst>
          </p:cNvPr>
          <p:cNvCxnSpPr>
            <a:cxnSpLocks/>
          </p:cNvCxnSpPr>
          <p:nvPr/>
        </p:nvCxnSpPr>
        <p:spPr>
          <a:xfrm>
            <a:off x="685800" y="3429000"/>
            <a:ext cx="6629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DAEE5F9E-BE7E-9D3E-9A4A-A541B117BCF4}"/>
              </a:ext>
            </a:extLst>
          </p:cNvPr>
          <p:cNvSpPr txBox="1">
            <a:spLocks/>
          </p:cNvSpPr>
          <p:nvPr/>
        </p:nvSpPr>
        <p:spPr>
          <a:xfrm>
            <a:off x="685800" y="2697552"/>
            <a:ext cx="3200400" cy="731439"/>
          </a:xfrm>
          <a:prstGeom prst="rect">
            <a:avLst/>
          </a:prstGeom>
        </p:spPr>
        <p:txBody>
          <a:bodyPr lIns="91440" tIns="45720" rIns="91440" bIns="45720" anchor="t" anchorCtr="0"/>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algn="ctr" eaLnBrk="1" hangingPunct="1">
              <a:buFont typeface="Wingdings" charset="2"/>
              <a:buNone/>
              <a:defRPr/>
            </a:pPr>
            <a:r>
              <a:rPr lang="en-US" sz="3200" b="1" kern="0">
                <a:solidFill>
                  <a:schemeClr val="accent4"/>
                </a:solidFill>
              </a:rPr>
              <a:t>$1.3B</a:t>
            </a:r>
          </a:p>
        </p:txBody>
      </p:sp>
      <p:sp>
        <p:nvSpPr>
          <p:cNvPr id="8" name="Text Placeholder 6">
            <a:extLst>
              <a:ext uri="{FF2B5EF4-FFF2-40B4-BE49-F238E27FC236}">
                <a16:creationId xmlns:a16="http://schemas.microsoft.com/office/drawing/2014/main" id="{D6B21633-53CF-9D87-CF5E-493FE7E978F1}"/>
              </a:ext>
            </a:extLst>
          </p:cNvPr>
          <p:cNvSpPr txBox="1">
            <a:spLocks/>
          </p:cNvSpPr>
          <p:nvPr/>
        </p:nvSpPr>
        <p:spPr>
          <a:xfrm>
            <a:off x="683608" y="2377491"/>
            <a:ext cx="3200400" cy="319689"/>
          </a:xfrm>
          <a:prstGeom prst="rect">
            <a:avLst/>
          </a:prstGeom>
        </p:spPr>
        <p:txBody>
          <a:bodyPr anchor="t" anchorCtr="0"/>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lgn="ctr" eaLnBrk="1" hangingPunct="1">
              <a:buNone/>
            </a:pPr>
            <a:r>
              <a:rPr lang="en-US" altLang="en-US" sz="1200" b="1" kern="0"/>
              <a:t>Fiscal 2025 Revenue</a:t>
            </a:r>
          </a:p>
        </p:txBody>
      </p:sp>
      <p:sp>
        <p:nvSpPr>
          <p:cNvPr id="9" name="Text Placeholder 5">
            <a:extLst>
              <a:ext uri="{FF2B5EF4-FFF2-40B4-BE49-F238E27FC236}">
                <a16:creationId xmlns:a16="http://schemas.microsoft.com/office/drawing/2014/main" id="{16CAC659-AF95-ABB6-75ED-46779CD41CA7}"/>
              </a:ext>
            </a:extLst>
          </p:cNvPr>
          <p:cNvSpPr txBox="1">
            <a:spLocks/>
          </p:cNvSpPr>
          <p:nvPr/>
        </p:nvSpPr>
        <p:spPr>
          <a:xfrm>
            <a:off x="4116511" y="2697479"/>
            <a:ext cx="3200400" cy="731431"/>
          </a:xfrm>
          <a:prstGeom prst="rect">
            <a:avLst/>
          </a:prstGeom>
        </p:spPr>
        <p:txBody>
          <a:bodyPr anchor="t" anchorCtr="0"/>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algn="ctr" eaLnBrk="1" hangingPunct="1">
              <a:buFont typeface="Wingdings" charset="2"/>
              <a:buNone/>
              <a:defRPr/>
            </a:pPr>
            <a:r>
              <a:rPr lang="en-US" sz="3200" b="1" kern="0">
                <a:solidFill>
                  <a:schemeClr val="accent4"/>
                </a:solidFill>
              </a:rPr>
              <a:t>37%</a:t>
            </a:r>
          </a:p>
        </p:txBody>
      </p:sp>
      <p:sp>
        <p:nvSpPr>
          <p:cNvPr id="10" name="Text Placeholder 6">
            <a:extLst>
              <a:ext uri="{FF2B5EF4-FFF2-40B4-BE49-F238E27FC236}">
                <a16:creationId xmlns:a16="http://schemas.microsoft.com/office/drawing/2014/main" id="{E45BD1D0-989E-00AC-B16B-73C3BEE2C89C}"/>
              </a:ext>
            </a:extLst>
          </p:cNvPr>
          <p:cNvSpPr txBox="1">
            <a:spLocks/>
          </p:cNvSpPr>
          <p:nvPr/>
        </p:nvSpPr>
        <p:spPr>
          <a:xfrm>
            <a:off x="4069393" y="2377440"/>
            <a:ext cx="3200400" cy="319690"/>
          </a:xfrm>
          <a:prstGeom prst="rect">
            <a:avLst/>
          </a:prstGeom>
        </p:spPr>
        <p:txBody>
          <a:bodyPr anchor="t" anchorCtr="0"/>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lgn="ctr" eaLnBrk="1" hangingPunct="1">
              <a:buNone/>
            </a:pPr>
            <a:r>
              <a:rPr lang="en-US" altLang="en-US" sz="1200" b="1" kern="0"/>
              <a:t>Fiscal 2025 EBITDA</a:t>
            </a:r>
          </a:p>
        </p:txBody>
      </p:sp>
      <p:graphicFrame>
        <p:nvGraphicFramePr>
          <p:cNvPr id="18" name="Chart 17">
            <a:extLst>
              <a:ext uri="{FF2B5EF4-FFF2-40B4-BE49-F238E27FC236}">
                <a16:creationId xmlns:a16="http://schemas.microsoft.com/office/drawing/2014/main" id="{633E298A-361E-490D-9CEB-A16D67C2221C}"/>
              </a:ext>
            </a:extLst>
          </p:cNvPr>
          <p:cNvGraphicFramePr>
            <a:graphicFrameLocks/>
          </p:cNvGraphicFramePr>
          <p:nvPr/>
        </p:nvGraphicFramePr>
        <p:xfrm>
          <a:off x="698800" y="3569956"/>
          <a:ext cx="3429000" cy="256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C61D35EC-84B1-9E54-59BC-B0B0A2075678}"/>
              </a:ext>
            </a:extLst>
          </p:cNvPr>
          <p:cNvGraphicFramePr>
            <a:graphicFrameLocks/>
          </p:cNvGraphicFramePr>
          <p:nvPr/>
        </p:nvGraphicFramePr>
        <p:xfrm>
          <a:off x="4127800" y="3569956"/>
          <a:ext cx="3429000" cy="25603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4318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44E29-F68F-A7FB-36B9-25DB5F07652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CD4818-01C3-D31A-6B87-6CDF72771666}"/>
              </a:ext>
            </a:extLst>
          </p:cNvPr>
          <p:cNvSpPr>
            <a:spLocks noGrp="1"/>
          </p:cNvSpPr>
          <p:nvPr>
            <p:ph type="sldNum" sz="quarter" idx="10"/>
          </p:nvPr>
        </p:nvSpPr>
        <p:spPr/>
        <p:txBody>
          <a:bodyPr/>
          <a:lstStyle/>
          <a:p>
            <a:pPr>
              <a:defRPr/>
            </a:pPr>
            <a:fld id="{C172A008-134C-4A02-9B07-6A6E85BEF738}" type="slidenum">
              <a:rPr lang="en-US" smtClean="0"/>
              <a:pPr>
                <a:defRPr/>
              </a:pPr>
              <a:t>11</a:t>
            </a:fld>
            <a:endParaRPr lang="en-US"/>
          </a:p>
        </p:txBody>
      </p:sp>
      <p:sp>
        <p:nvSpPr>
          <p:cNvPr id="3" name="Text Placeholder 2">
            <a:extLst>
              <a:ext uri="{FF2B5EF4-FFF2-40B4-BE49-F238E27FC236}">
                <a16:creationId xmlns:a16="http://schemas.microsoft.com/office/drawing/2014/main" id="{34742505-710C-4175-F8E2-7D1DF4ABEFD6}"/>
              </a:ext>
            </a:extLst>
          </p:cNvPr>
          <p:cNvSpPr>
            <a:spLocks noGrp="1"/>
          </p:cNvSpPr>
          <p:nvPr>
            <p:ph type="body" sz="quarter" idx="32"/>
          </p:nvPr>
        </p:nvSpPr>
        <p:spPr/>
        <p:txBody>
          <a:bodyPr/>
          <a:lstStyle/>
          <a:p>
            <a:r>
              <a:rPr lang="en-US"/>
              <a:t>Medical Fluid Solutions (MFS)</a:t>
            </a:r>
          </a:p>
        </p:txBody>
      </p:sp>
      <p:sp>
        <p:nvSpPr>
          <p:cNvPr id="4" name="TextBox 3">
            <a:extLst>
              <a:ext uri="{FF2B5EF4-FFF2-40B4-BE49-F238E27FC236}">
                <a16:creationId xmlns:a16="http://schemas.microsoft.com/office/drawing/2014/main" id="{733F3CC9-45A6-E39A-013A-42CEE0662A4A}"/>
              </a:ext>
            </a:extLst>
          </p:cNvPr>
          <p:cNvSpPr txBox="1"/>
          <p:nvPr/>
        </p:nvSpPr>
        <p:spPr>
          <a:xfrm>
            <a:off x="0" y="1133856"/>
            <a:ext cx="12188952" cy="914400"/>
          </a:xfrm>
          <a:prstGeom prst="rect">
            <a:avLst/>
          </a:prstGeom>
          <a:solidFill>
            <a:srgbClr val="B2D1ED"/>
          </a:solidFill>
          <a:ln>
            <a:noFill/>
          </a:ln>
        </p:spPr>
        <p:style>
          <a:lnRef idx="0">
            <a:scrgbClr r="0" g="0" b="0"/>
          </a:lnRef>
          <a:fillRef idx="0">
            <a:scrgbClr r="0" g="0" b="0"/>
          </a:fillRef>
          <a:effectRef idx="0">
            <a:scrgbClr r="0" g="0" b="0"/>
          </a:effectRef>
          <a:fontRef idx="minor">
            <a:schemeClr val="dk1"/>
          </a:fontRef>
        </p:style>
        <p:txBody>
          <a:bodyPr wrap="square" lIns="457200" rIns="457200" rtlCol="0" anchor="ctr" anchorCtr="0">
            <a:noAutofit/>
          </a:bodyPr>
          <a:lstStyle/>
          <a:p>
            <a:pPr marL="171450">
              <a:tabLst>
                <a:tab pos="11826875" algn="l"/>
              </a:tabLst>
            </a:pPr>
            <a:r>
              <a:rPr lang="en-US" sz="1400" b="1" i="1">
                <a:solidFill>
                  <a:schemeClr val="accent1"/>
                </a:solidFill>
              </a:rPr>
              <a:t>What We Do: </a:t>
            </a:r>
            <a:r>
              <a:rPr lang="en-US" sz="1400" i="1"/>
              <a:t>Fluid management solutions for medical, high-tech industrial and other diverse end markets. Related plastic tubing, balloons, catheters, syringes, cartridges, tips, and fluid connection components are used to dispense or control fluids within customers’ medical devices or products, as well as production processes.</a:t>
            </a:r>
          </a:p>
        </p:txBody>
      </p:sp>
      <p:sp>
        <p:nvSpPr>
          <p:cNvPr id="5" name="Content Placeholder 5">
            <a:extLst>
              <a:ext uri="{FF2B5EF4-FFF2-40B4-BE49-F238E27FC236}">
                <a16:creationId xmlns:a16="http://schemas.microsoft.com/office/drawing/2014/main" id="{2B902EC8-F80B-7CF9-3065-1C74F7474A88}"/>
              </a:ext>
            </a:extLst>
          </p:cNvPr>
          <p:cNvSpPr txBox="1">
            <a:spLocks/>
          </p:cNvSpPr>
          <p:nvPr/>
        </p:nvSpPr>
        <p:spPr>
          <a:xfrm>
            <a:off x="7927758" y="2377440"/>
            <a:ext cx="3654643" cy="3903880"/>
          </a:xfrm>
          <a:prstGeom prst="rect">
            <a:avLst/>
          </a:prstGeom>
        </p:spPr>
        <p:txBody>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lvl="0" indent="0">
              <a:spcBef>
                <a:spcPts val="0"/>
              </a:spcBef>
              <a:spcAft>
                <a:spcPts val="1200"/>
              </a:spcAft>
              <a:buClr>
                <a:srgbClr val="0079C9"/>
              </a:buClr>
              <a:buNone/>
              <a:defRPr/>
            </a:pPr>
            <a:r>
              <a:rPr lang="en-US" sz="2000" b="1" kern="0">
                <a:solidFill>
                  <a:srgbClr val="005193"/>
                </a:solidFill>
                <a:cs typeface="Arial"/>
              </a:rPr>
              <a:t>Strategic Focus</a:t>
            </a:r>
            <a:endParaRPr lang="en-US" sz="2000" b="1" u="sng" kern="0">
              <a:solidFill>
                <a:srgbClr val="79B809"/>
              </a:solidFill>
              <a:cs typeface="Arial"/>
            </a:endParaRPr>
          </a:p>
          <a:p>
            <a:pPr marL="182880" lvl="0" indent="-182880">
              <a:spcBef>
                <a:spcPct val="0"/>
              </a:spcBef>
              <a:spcAft>
                <a:spcPts val="600"/>
              </a:spcAft>
              <a:buClr>
                <a:srgbClr val="0079C9"/>
              </a:buClr>
              <a:defRPr/>
            </a:pPr>
            <a:r>
              <a:rPr lang="en-US" sz="1600">
                <a:solidFill>
                  <a:srgbClr val="000000"/>
                </a:solidFill>
                <a:cs typeface="Arial"/>
              </a:rPr>
              <a:t>Differentiated single-use component solutions and devices:</a:t>
            </a:r>
          </a:p>
          <a:p>
            <a:pPr marL="457200" lvl="1" indent="-228600">
              <a:spcBef>
                <a:spcPts val="0"/>
              </a:spcBef>
              <a:spcAft>
                <a:spcPts val="500"/>
              </a:spcAft>
              <a:buClr>
                <a:srgbClr val="0079C9"/>
              </a:buClr>
              <a:defRPr/>
            </a:pPr>
            <a:r>
              <a:rPr lang="en-US" sz="1400">
                <a:solidFill>
                  <a:srgbClr val="000000"/>
                </a:solidFill>
                <a:cs typeface="Arial"/>
              </a:rPr>
              <a:t>Surgical solutions, including </a:t>
            </a:r>
            <a:br>
              <a:rPr lang="en-US" sz="1400">
                <a:solidFill>
                  <a:srgbClr val="000000"/>
                </a:solidFill>
                <a:cs typeface="Arial"/>
              </a:rPr>
            </a:br>
            <a:r>
              <a:rPr lang="en-US" sz="1400">
                <a:solidFill>
                  <a:srgbClr val="000000"/>
                </a:solidFill>
                <a:cs typeface="Arial"/>
              </a:rPr>
              <a:t>minimally invasive</a:t>
            </a:r>
          </a:p>
          <a:p>
            <a:pPr marL="457200" lvl="1" indent="-228600">
              <a:spcBef>
                <a:spcPts val="0"/>
              </a:spcBef>
              <a:spcAft>
                <a:spcPts val="500"/>
              </a:spcAft>
              <a:buClr>
                <a:srgbClr val="0079C9"/>
              </a:buClr>
              <a:defRPr/>
            </a:pPr>
            <a:r>
              <a:rPr lang="en-US" sz="1400">
                <a:solidFill>
                  <a:srgbClr val="000000"/>
                </a:solidFill>
                <a:cs typeface="Arial"/>
              </a:rPr>
              <a:t>Medical fluid management components</a:t>
            </a:r>
          </a:p>
          <a:p>
            <a:pPr marL="457200" lvl="1" indent="-228600">
              <a:spcBef>
                <a:spcPts val="0"/>
              </a:spcBef>
              <a:spcAft>
                <a:spcPts val="500"/>
              </a:spcAft>
              <a:buClr>
                <a:srgbClr val="0079C9"/>
              </a:buClr>
              <a:defRPr/>
            </a:pPr>
            <a:r>
              <a:rPr lang="en-US" sz="1400">
                <a:solidFill>
                  <a:srgbClr val="000000"/>
                </a:solidFill>
                <a:cs typeface="Arial"/>
              </a:rPr>
              <a:t>Medical device manufacturing</a:t>
            </a:r>
          </a:p>
          <a:p>
            <a:pPr marL="457200" lvl="1" indent="-228600">
              <a:spcBef>
                <a:spcPts val="0"/>
              </a:spcBef>
              <a:spcAft>
                <a:spcPts val="1000"/>
              </a:spcAft>
              <a:buClr>
                <a:srgbClr val="0079C9"/>
              </a:buClr>
              <a:defRPr/>
            </a:pPr>
            <a:r>
              <a:rPr lang="en-US" sz="1400">
                <a:solidFill>
                  <a:srgbClr val="000000"/>
                </a:solidFill>
                <a:cs typeface="Arial"/>
              </a:rPr>
              <a:t>Industrial technologies</a:t>
            </a:r>
            <a:endParaRPr lang="en-US" sz="1400"/>
          </a:p>
          <a:p>
            <a:pPr marL="182880" indent="-182880">
              <a:spcBef>
                <a:spcPct val="0"/>
              </a:spcBef>
              <a:spcAft>
                <a:spcPts val="1200"/>
              </a:spcAft>
              <a:buClr>
                <a:srgbClr val="0079C9"/>
              </a:buClr>
              <a:defRPr/>
            </a:pPr>
            <a:r>
              <a:rPr lang="en-US" sz="1600">
                <a:solidFill>
                  <a:srgbClr val="000000"/>
                </a:solidFill>
                <a:cs typeface="Arial"/>
              </a:rPr>
              <a:t>Driving growth through differentiated products in defined market niches</a:t>
            </a:r>
          </a:p>
          <a:p>
            <a:pPr marL="182880" lvl="0" indent="-182880">
              <a:spcBef>
                <a:spcPct val="0"/>
              </a:spcBef>
              <a:spcAft>
                <a:spcPts val="1800"/>
              </a:spcAft>
              <a:buClr>
                <a:srgbClr val="0079C9"/>
              </a:buClr>
              <a:defRPr/>
            </a:pPr>
            <a:r>
              <a:rPr lang="en-US" sz="1600">
                <a:solidFill>
                  <a:srgbClr val="000000"/>
                </a:solidFill>
                <a:cs typeface="Arial"/>
              </a:rPr>
              <a:t>Scaling through M&amp;A, both platform and technology tuck-in</a:t>
            </a:r>
          </a:p>
        </p:txBody>
      </p:sp>
      <p:cxnSp>
        <p:nvCxnSpPr>
          <p:cNvPr id="6" name="Straight Connector 5">
            <a:extLst>
              <a:ext uri="{FF2B5EF4-FFF2-40B4-BE49-F238E27FC236}">
                <a16:creationId xmlns:a16="http://schemas.microsoft.com/office/drawing/2014/main" id="{ED3A6534-D5AE-B011-47B7-985EE9ED5894}"/>
              </a:ext>
            </a:extLst>
          </p:cNvPr>
          <p:cNvCxnSpPr>
            <a:cxnSpLocks/>
          </p:cNvCxnSpPr>
          <p:nvPr/>
        </p:nvCxnSpPr>
        <p:spPr>
          <a:xfrm>
            <a:off x="685800" y="3429000"/>
            <a:ext cx="6629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0C5AE72C-FC0B-853B-27D4-BD0F18995F1E}"/>
              </a:ext>
            </a:extLst>
          </p:cNvPr>
          <p:cNvSpPr txBox="1">
            <a:spLocks/>
          </p:cNvSpPr>
          <p:nvPr/>
        </p:nvSpPr>
        <p:spPr>
          <a:xfrm>
            <a:off x="685800" y="2697552"/>
            <a:ext cx="3200400" cy="731439"/>
          </a:xfrm>
          <a:prstGeom prst="rect">
            <a:avLst/>
          </a:prstGeom>
        </p:spPr>
        <p:txBody>
          <a:bodyPr anchor="t" anchorCtr="0"/>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lvl="0" algn="ctr" eaLnBrk="1" hangingPunct="1">
              <a:buClr>
                <a:srgbClr val="0079C9"/>
              </a:buClr>
              <a:buNone/>
              <a:defRPr/>
            </a:pPr>
            <a:r>
              <a:rPr lang="en-US" sz="3200" b="1" kern="0">
                <a:solidFill>
                  <a:srgbClr val="E37122"/>
                </a:solidFill>
              </a:rPr>
              <a:t>$835M</a:t>
            </a:r>
          </a:p>
        </p:txBody>
      </p:sp>
      <p:sp>
        <p:nvSpPr>
          <p:cNvPr id="8" name="Text Placeholder 6">
            <a:extLst>
              <a:ext uri="{FF2B5EF4-FFF2-40B4-BE49-F238E27FC236}">
                <a16:creationId xmlns:a16="http://schemas.microsoft.com/office/drawing/2014/main" id="{AEE71616-CDDA-AD2E-FB61-86FCA8F379F6}"/>
              </a:ext>
            </a:extLst>
          </p:cNvPr>
          <p:cNvSpPr txBox="1">
            <a:spLocks/>
          </p:cNvSpPr>
          <p:nvPr/>
        </p:nvSpPr>
        <p:spPr>
          <a:xfrm>
            <a:off x="683608" y="2377491"/>
            <a:ext cx="3200400" cy="319689"/>
          </a:xfrm>
          <a:prstGeom prst="rect">
            <a:avLst/>
          </a:prstGeom>
        </p:spPr>
        <p:txBody>
          <a:bodyPr anchor="t" anchorCtr="0"/>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lgn="ctr" eaLnBrk="1" hangingPunct="1">
              <a:buNone/>
            </a:pPr>
            <a:r>
              <a:rPr lang="en-US" altLang="en-US" sz="1200" b="1" kern="0"/>
              <a:t>Fiscal 2025 Revenue</a:t>
            </a:r>
          </a:p>
        </p:txBody>
      </p:sp>
      <p:sp>
        <p:nvSpPr>
          <p:cNvPr id="9" name="Text Placeholder 5">
            <a:extLst>
              <a:ext uri="{FF2B5EF4-FFF2-40B4-BE49-F238E27FC236}">
                <a16:creationId xmlns:a16="http://schemas.microsoft.com/office/drawing/2014/main" id="{CF431656-BCFE-F2B7-CBF9-94EE67E635D3}"/>
              </a:ext>
            </a:extLst>
          </p:cNvPr>
          <p:cNvSpPr txBox="1">
            <a:spLocks/>
          </p:cNvSpPr>
          <p:nvPr/>
        </p:nvSpPr>
        <p:spPr>
          <a:xfrm>
            <a:off x="4116511" y="2697479"/>
            <a:ext cx="3200400" cy="731431"/>
          </a:xfrm>
          <a:prstGeom prst="rect">
            <a:avLst/>
          </a:prstGeom>
        </p:spPr>
        <p:txBody>
          <a:bodyPr anchor="t" anchorCtr="0"/>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lvl="0" algn="ctr" eaLnBrk="1" hangingPunct="1">
              <a:buClr>
                <a:srgbClr val="0079C9"/>
              </a:buClr>
              <a:buNone/>
              <a:defRPr/>
            </a:pPr>
            <a:r>
              <a:rPr lang="en-US" sz="3200" b="1" kern="0">
                <a:solidFill>
                  <a:srgbClr val="E37122"/>
                </a:solidFill>
              </a:rPr>
              <a:t>37%</a:t>
            </a:r>
          </a:p>
        </p:txBody>
      </p:sp>
      <p:sp>
        <p:nvSpPr>
          <p:cNvPr id="10" name="Text Placeholder 6">
            <a:extLst>
              <a:ext uri="{FF2B5EF4-FFF2-40B4-BE49-F238E27FC236}">
                <a16:creationId xmlns:a16="http://schemas.microsoft.com/office/drawing/2014/main" id="{F24BC6EA-1AAF-0138-A2B9-A7EF7E752841}"/>
              </a:ext>
            </a:extLst>
          </p:cNvPr>
          <p:cNvSpPr txBox="1">
            <a:spLocks/>
          </p:cNvSpPr>
          <p:nvPr/>
        </p:nvSpPr>
        <p:spPr>
          <a:xfrm>
            <a:off x="4069393" y="2377440"/>
            <a:ext cx="3200400" cy="319690"/>
          </a:xfrm>
          <a:prstGeom prst="rect">
            <a:avLst/>
          </a:prstGeom>
        </p:spPr>
        <p:txBody>
          <a:bodyPr anchor="t" anchorCtr="0"/>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lgn="ctr" eaLnBrk="1" hangingPunct="1">
              <a:buNone/>
            </a:pPr>
            <a:r>
              <a:rPr lang="en-US" altLang="en-US" sz="1200" b="1" kern="0"/>
              <a:t>Fiscal 2025 EBITDA</a:t>
            </a:r>
          </a:p>
        </p:txBody>
      </p:sp>
      <p:graphicFrame>
        <p:nvGraphicFramePr>
          <p:cNvPr id="15" name="Chart 14">
            <a:extLst>
              <a:ext uri="{FF2B5EF4-FFF2-40B4-BE49-F238E27FC236}">
                <a16:creationId xmlns:a16="http://schemas.microsoft.com/office/drawing/2014/main" id="{EFB30592-C645-4B4D-8280-AD33C4C16853}"/>
              </a:ext>
            </a:extLst>
          </p:cNvPr>
          <p:cNvGraphicFramePr>
            <a:graphicFrameLocks/>
          </p:cNvGraphicFramePr>
          <p:nvPr/>
        </p:nvGraphicFramePr>
        <p:xfrm>
          <a:off x="698800" y="3569547"/>
          <a:ext cx="3429000" cy="256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162A999B-3F1E-43F7-BE79-4BB92A50BFDA}"/>
              </a:ext>
            </a:extLst>
          </p:cNvPr>
          <p:cNvGraphicFramePr>
            <a:graphicFrameLocks/>
          </p:cNvGraphicFramePr>
          <p:nvPr/>
        </p:nvGraphicFramePr>
        <p:xfrm>
          <a:off x="4127800" y="3569547"/>
          <a:ext cx="3429000" cy="25603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2376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CDA36-6028-3445-44E6-B6CDA79B6C5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415F91-6758-F4D2-2BEE-5965CB649DFF}"/>
              </a:ext>
            </a:extLst>
          </p:cNvPr>
          <p:cNvSpPr>
            <a:spLocks noGrp="1"/>
          </p:cNvSpPr>
          <p:nvPr>
            <p:ph type="sldNum" sz="quarter" idx="10"/>
          </p:nvPr>
        </p:nvSpPr>
        <p:spPr/>
        <p:txBody>
          <a:bodyPr/>
          <a:lstStyle/>
          <a:p>
            <a:pPr>
              <a:defRPr/>
            </a:pPr>
            <a:fld id="{C172A008-134C-4A02-9B07-6A6E85BEF738}" type="slidenum">
              <a:rPr lang="en-US" smtClean="0"/>
              <a:pPr>
                <a:defRPr/>
              </a:pPr>
              <a:t>12</a:t>
            </a:fld>
            <a:endParaRPr lang="en-US"/>
          </a:p>
        </p:txBody>
      </p:sp>
      <p:sp>
        <p:nvSpPr>
          <p:cNvPr id="3" name="Text Placeholder 2">
            <a:extLst>
              <a:ext uri="{FF2B5EF4-FFF2-40B4-BE49-F238E27FC236}">
                <a16:creationId xmlns:a16="http://schemas.microsoft.com/office/drawing/2014/main" id="{9D689490-0D46-216C-4AC5-AA6E155DE717}"/>
              </a:ext>
            </a:extLst>
          </p:cNvPr>
          <p:cNvSpPr>
            <a:spLocks noGrp="1"/>
          </p:cNvSpPr>
          <p:nvPr>
            <p:ph type="body" sz="quarter" idx="32"/>
          </p:nvPr>
        </p:nvSpPr>
        <p:spPr/>
        <p:txBody>
          <a:bodyPr/>
          <a:lstStyle/>
          <a:p>
            <a:r>
              <a:rPr lang="en-US"/>
              <a:t>Advanced Technology Solutions (ATS)</a:t>
            </a:r>
          </a:p>
        </p:txBody>
      </p:sp>
      <p:sp>
        <p:nvSpPr>
          <p:cNvPr id="4" name="TextBox 3">
            <a:extLst>
              <a:ext uri="{FF2B5EF4-FFF2-40B4-BE49-F238E27FC236}">
                <a16:creationId xmlns:a16="http://schemas.microsoft.com/office/drawing/2014/main" id="{5BBBE7AF-B503-F4EE-3B11-8BF754C463C0}"/>
              </a:ext>
            </a:extLst>
          </p:cNvPr>
          <p:cNvSpPr txBox="1"/>
          <p:nvPr/>
        </p:nvSpPr>
        <p:spPr>
          <a:xfrm>
            <a:off x="0" y="1133856"/>
            <a:ext cx="12188952" cy="914400"/>
          </a:xfrm>
          <a:prstGeom prst="rect">
            <a:avLst/>
          </a:prstGeom>
          <a:solidFill>
            <a:srgbClr val="B2D1ED"/>
          </a:solidFill>
          <a:ln>
            <a:noFill/>
          </a:ln>
        </p:spPr>
        <p:style>
          <a:lnRef idx="0">
            <a:scrgbClr r="0" g="0" b="0"/>
          </a:lnRef>
          <a:fillRef idx="0">
            <a:scrgbClr r="0" g="0" b="0"/>
          </a:fillRef>
          <a:effectRef idx="0">
            <a:scrgbClr r="0" g="0" b="0"/>
          </a:effectRef>
          <a:fontRef idx="minor">
            <a:schemeClr val="dk1"/>
          </a:fontRef>
        </p:style>
        <p:txBody>
          <a:bodyPr wrap="square" lIns="457200" rIns="457200" rtlCol="0" anchor="ctr" anchorCtr="0">
            <a:noAutofit/>
          </a:bodyPr>
          <a:lstStyle/>
          <a:p>
            <a:pPr marL="171450">
              <a:tabLst>
                <a:tab pos="11826875" algn="l"/>
              </a:tabLst>
            </a:pPr>
            <a:r>
              <a:rPr lang="en-US" sz="1400" b="1" i="1">
                <a:solidFill>
                  <a:schemeClr val="accent1"/>
                </a:solidFill>
              </a:rPr>
              <a:t>What We Do: </a:t>
            </a:r>
            <a:r>
              <a:rPr lang="en-US" sz="1400" i="1"/>
              <a:t>Design and develop proprietary technologies found in progressive stages of an electronics customer’s production processes, such as surface treatment, precisely controlled dispensing of material and test, inspection and measurement to ensure quality and reliability.</a:t>
            </a:r>
          </a:p>
        </p:txBody>
      </p:sp>
      <p:sp>
        <p:nvSpPr>
          <p:cNvPr id="5" name="Content Placeholder 5">
            <a:extLst>
              <a:ext uri="{FF2B5EF4-FFF2-40B4-BE49-F238E27FC236}">
                <a16:creationId xmlns:a16="http://schemas.microsoft.com/office/drawing/2014/main" id="{F8789950-B595-51BC-AFD4-BEB52C3932AD}"/>
              </a:ext>
            </a:extLst>
          </p:cNvPr>
          <p:cNvSpPr txBox="1">
            <a:spLocks/>
          </p:cNvSpPr>
          <p:nvPr/>
        </p:nvSpPr>
        <p:spPr>
          <a:xfrm>
            <a:off x="7927758" y="2377440"/>
            <a:ext cx="3654643" cy="3657739"/>
          </a:xfrm>
          <a:prstGeom prst="rect">
            <a:avLst/>
          </a:prstGeom>
        </p:spPr>
        <p:txBody>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spcBef>
                <a:spcPts val="0"/>
              </a:spcBef>
              <a:spcAft>
                <a:spcPts val="1200"/>
              </a:spcAft>
              <a:buFont typeface="Wingdings" panose="05000000000000000000" pitchFamily="2" charset="2"/>
              <a:buNone/>
            </a:pPr>
            <a:r>
              <a:rPr lang="en-US" sz="2000" b="1" kern="0">
                <a:solidFill>
                  <a:schemeClr val="accent1"/>
                </a:solidFill>
                <a:latin typeface="Arial" panose="020B0604020202020204" pitchFamily="34" charset="0"/>
                <a:cs typeface="Arial" panose="020B0604020202020204" pitchFamily="34" charset="0"/>
              </a:rPr>
              <a:t>Strategic Focus</a:t>
            </a:r>
            <a:endParaRPr lang="en-US" sz="2000" b="1" u="sng" kern="0">
              <a:solidFill>
                <a:schemeClr val="accent3"/>
              </a:solidFill>
              <a:latin typeface="Arial" panose="020B0604020202020204" pitchFamily="34" charset="0"/>
              <a:cs typeface="Arial" panose="020B0604020202020204" pitchFamily="34" charset="0"/>
            </a:endParaRPr>
          </a:p>
          <a:p>
            <a:pPr marL="182880" lvl="0" indent="-182880">
              <a:spcBef>
                <a:spcPct val="0"/>
              </a:spcBef>
              <a:spcAft>
                <a:spcPts val="1800"/>
              </a:spcAft>
              <a:buClr>
                <a:srgbClr val="0079C9"/>
              </a:buClr>
              <a:defRPr/>
            </a:pPr>
            <a:r>
              <a:rPr lang="en-US" sz="1600">
                <a:solidFill>
                  <a:srgbClr val="000000"/>
                </a:solidFill>
                <a:latin typeface="Arial" panose="020B0604020202020204" pitchFamily="34" charset="0"/>
                <a:cs typeface="Arial" panose="020B0604020202020204" pitchFamily="34" charset="0"/>
              </a:rPr>
              <a:t>Semiconductor front-end manufacturing process</a:t>
            </a:r>
          </a:p>
          <a:p>
            <a:pPr marL="182880" lvl="0" indent="-182880">
              <a:spcBef>
                <a:spcPct val="0"/>
              </a:spcBef>
              <a:spcAft>
                <a:spcPts val="1800"/>
              </a:spcAft>
              <a:buClr>
                <a:srgbClr val="0079C9"/>
              </a:buClr>
              <a:defRPr/>
            </a:pPr>
            <a:r>
              <a:rPr lang="en-US" sz="1600">
                <a:solidFill>
                  <a:srgbClr val="000000"/>
                </a:solidFill>
                <a:latin typeface="Arial" panose="020B0604020202020204" pitchFamily="34" charset="0"/>
                <a:cs typeface="Arial" panose="020B0604020202020204" pitchFamily="34" charset="0"/>
              </a:rPr>
              <a:t>Semiconductor advanced packaging process</a:t>
            </a:r>
          </a:p>
          <a:p>
            <a:pPr marL="182880" lvl="0" indent="-182880">
              <a:spcBef>
                <a:spcPct val="0"/>
              </a:spcBef>
              <a:spcAft>
                <a:spcPts val="1800"/>
              </a:spcAft>
              <a:buClr>
                <a:srgbClr val="0079C9"/>
              </a:buClr>
              <a:defRPr/>
            </a:pPr>
            <a:r>
              <a:rPr lang="en-US" sz="1600">
                <a:solidFill>
                  <a:srgbClr val="000000"/>
                </a:solidFill>
                <a:latin typeface="Arial" panose="020B0604020202020204" pitchFamily="34" charset="0"/>
                <a:cs typeface="Arial" panose="020B0604020202020204" pitchFamily="34" charset="0"/>
              </a:rPr>
              <a:t>Automotive electronics market</a:t>
            </a:r>
          </a:p>
          <a:p>
            <a:pPr marL="182880" lvl="0" indent="-182880">
              <a:spcBef>
                <a:spcPct val="0"/>
              </a:spcBef>
              <a:spcAft>
                <a:spcPts val="1800"/>
              </a:spcAft>
              <a:buClr>
                <a:srgbClr val="0079C9"/>
              </a:buClr>
              <a:defRPr/>
            </a:pPr>
            <a:r>
              <a:rPr lang="en-US" sz="1600">
                <a:solidFill>
                  <a:srgbClr val="000000"/>
                </a:solidFill>
                <a:latin typeface="Arial" panose="020B0604020202020204" pitchFamily="34" charset="0"/>
                <a:cs typeface="Arial" panose="020B0604020202020204" pitchFamily="34" charset="0"/>
              </a:rPr>
              <a:t>Deploy NBS Next to expand our margins and position us for growth</a:t>
            </a:r>
          </a:p>
        </p:txBody>
      </p:sp>
      <p:cxnSp>
        <p:nvCxnSpPr>
          <p:cNvPr id="6" name="Straight Connector 5">
            <a:extLst>
              <a:ext uri="{FF2B5EF4-FFF2-40B4-BE49-F238E27FC236}">
                <a16:creationId xmlns:a16="http://schemas.microsoft.com/office/drawing/2014/main" id="{A5223D63-EBAA-1ECA-E719-EFA1378439B1}"/>
              </a:ext>
            </a:extLst>
          </p:cNvPr>
          <p:cNvCxnSpPr>
            <a:cxnSpLocks/>
          </p:cNvCxnSpPr>
          <p:nvPr/>
        </p:nvCxnSpPr>
        <p:spPr>
          <a:xfrm>
            <a:off x="685800" y="3429000"/>
            <a:ext cx="6629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7958FB12-83DE-FEDF-D906-256544E6FF6B}"/>
              </a:ext>
            </a:extLst>
          </p:cNvPr>
          <p:cNvSpPr txBox="1">
            <a:spLocks/>
          </p:cNvSpPr>
          <p:nvPr/>
        </p:nvSpPr>
        <p:spPr>
          <a:xfrm>
            <a:off x="685800" y="2697552"/>
            <a:ext cx="3200400" cy="731439"/>
          </a:xfrm>
          <a:prstGeom prst="rect">
            <a:avLst/>
          </a:prstGeom>
        </p:spPr>
        <p:txBody>
          <a:bodyPr anchor="t" anchorCtr="0"/>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algn="ctr" eaLnBrk="1" hangingPunct="1">
              <a:buFont typeface="Wingdings" charset="2"/>
              <a:buNone/>
              <a:defRPr/>
            </a:pPr>
            <a:r>
              <a:rPr lang="en-US" sz="3200" b="1" kern="0">
                <a:solidFill>
                  <a:schemeClr val="accent4"/>
                </a:solidFill>
              </a:rPr>
              <a:t>$625</a:t>
            </a:r>
            <a:r>
              <a:rPr lang="en-US" sz="3200" b="1">
                <a:solidFill>
                  <a:schemeClr val="accent4"/>
                </a:solidFill>
              </a:rPr>
              <a:t>M</a:t>
            </a:r>
            <a:endParaRPr lang="en-US" sz="3200" b="1" kern="0">
              <a:solidFill>
                <a:schemeClr val="accent4"/>
              </a:solidFill>
            </a:endParaRPr>
          </a:p>
        </p:txBody>
      </p:sp>
      <p:sp>
        <p:nvSpPr>
          <p:cNvPr id="8" name="Text Placeholder 6">
            <a:extLst>
              <a:ext uri="{FF2B5EF4-FFF2-40B4-BE49-F238E27FC236}">
                <a16:creationId xmlns:a16="http://schemas.microsoft.com/office/drawing/2014/main" id="{6AA0B734-08FC-697F-EB1E-12205CC6DC6B}"/>
              </a:ext>
            </a:extLst>
          </p:cNvPr>
          <p:cNvSpPr txBox="1">
            <a:spLocks/>
          </p:cNvSpPr>
          <p:nvPr/>
        </p:nvSpPr>
        <p:spPr>
          <a:xfrm>
            <a:off x="683608" y="2377491"/>
            <a:ext cx="3200400" cy="319689"/>
          </a:xfrm>
          <a:prstGeom prst="rect">
            <a:avLst/>
          </a:prstGeom>
        </p:spPr>
        <p:txBody>
          <a:bodyPr anchor="t" anchorCtr="0"/>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lgn="ctr" eaLnBrk="1" hangingPunct="1">
              <a:buNone/>
            </a:pPr>
            <a:r>
              <a:rPr lang="en-US" altLang="en-US" sz="1200" b="1" kern="0"/>
              <a:t>Fiscal 2025 Revenue</a:t>
            </a:r>
          </a:p>
        </p:txBody>
      </p:sp>
      <p:sp>
        <p:nvSpPr>
          <p:cNvPr id="9" name="Text Placeholder 5">
            <a:extLst>
              <a:ext uri="{FF2B5EF4-FFF2-40B4-BE49-F238E27FC236}">
                <a16:creationId xmlns:a16="http://schemas.microsoft.com/office/drawing/2014/main" id="{E17D37DD-C876-67D5-D333-BD61B1962CAA}"/>
              </a:ext>
            </a:extLst>
          </p:cNvPr>
          <p:cNvSpPr txBox="1">
            <a:spLocks/>
          </p:cNvSpPr>
          <p:nvPr/>
        </p:nvSpPr>
        <p:spPr>
          <a:xfrm>
            <a:off x="4116511" y="2697479"/>
            <a:ext cx="3200400" cy="731431"/>
          </a:xfrm>
          <a:prstGeom prst="rect">
            <a:avLst/>
          </a:prstGeom>
        </p:spPr>
        <p:txBody>
          <a:bodyPr anchor="t" anchorCtr="0"/>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algn="ctr" eaLnBrk="1" hangingPunct="1">
              <a:buFont typeface="Wingdings" charset="2"/>
              <a:buNone/>
              <a:defRPr/>
            </a:pPr>
            <a:r>
              <a:rPr lang="en-US" sz="3200" b="1" kern="0">
                <a:solidFill>
                  <a:schemeClr val="accent4"/>
                </a:solidFill>
              </a:rPr>
              <a:t>24%</a:t>
            </a:r>
          </a:p>
        </p:txBody>
      </p:sp>
      <p:sp>
        <p:nvSpPr>
          <p:cNvPr id="10" name="Text Placeholder 6">
            <a:extLst>
              <a:ext uri="{FF2B5EF4-FFF2-40B4-BE49-F238E27FC236}">
                <a16:creationId xmlns:a16="http://schemas.microsoft.com/office/drawing/2014/main" id="{A327EAA7-993E-7DA9-4D8A-DB872F973AB9}"/>
              </a:ext>
            </a:extLst>
          </p:cNvPr>
          <p:cNvSpPr txBox="1">
            <a:spLocks/>
          </p:cNvSpPr>
          <p:nvPr/>
        </p:nvSpPr>
        <p:spPr>
          <a:xfrm>
            <a:off x="4069393" y="2377440"/>
            <a:ext cx="3200400" cy="319690"/>
          </a:xfrm>
          <a:prstGeom prst="rect">
            <a:avLst/>
          </a:prstGeom>
        </p:spPr>
        <p:txBody>
          <a:bodyPr anchor="t" anchorCtr="0"/>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lgn="ctr" eaLnBrk="1" hangingPunct="1">
              <a:buNone/>
            </a:pPr>
            <a:r>
              <a:rPr lang="en-US" altLang="en-US" sz="1200" b="1" kern="0"/>
              <a:t>Fiscal 2025 EBITDA</a:t>
            </a:r>
          </a:p>
        </p:txBody>
      </p:sp>
      <p:graphicFrame>
        <p:nvGraphicFramePr>
          <p:cNvPr id="15" name="Chart 14">
            <a:extLst>
              <a:ext uri="{FF2B5EF4-FFF2-40B4-BE49-F238E27FC236}">
                <a16:creationId xmlns:a16="http://schemas.microsoft.com/office/drawing/2014/main" id="{D7DDE0CD-EFF7-4567-A2D0-CC6916E2D80D}"/>
              </a:ext>
            </a:extLst>
          </p:cNvPr>
          <p:cNvGraphicFramePr>
            <a:graphicFrameLocks/>
          </p:cNvGraphicFramePr>
          <p:nvPr/>
        </p:nvGraphicFramePr>
        <p:xfrm>
          <a:off x="698800" y="3570111"/>
          <a:ext cx="3429000" cy="256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53011541-3F2F-4BEE-A556-5978E4F143F4}"/>
              </a:ext>
            </a:extLst>
          </p:cNvPr>
          <p:cNvGraphicFramePr>
            <a:graphicFrameLocks/>
          </p:cNvGraphicFramePr>
          <p:nvPr/>
        </p:nvGraphicFramePr>
        <p:xfrm>
          <a:off x="4069393" y="3570111"/>
          <a:ext cx="3429000" cy="25603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9326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17C5F5F-8ACB-3149-A780-570BABAD585E}"/>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C9222C6C-92FC-6844-9521-290F0609E890}"/>
              </a:ext>
            </a:extLst>
          </p:cNvPr>
          <p:cNvSpPr>
            <a:spLocks noGrp="1"/>
          </p:cNvSpPr>
          <p:nvPr>
            <p:ph type="ctrTitle"/>
          </p:nvPr>
        </p:nvSpPr>
        <p:spPr/>
        <p:txBody>
          <a:bodyPr/>
          <a:lstStyle/>
          <a:p>
            <a:r>
              <a:rPr lang="en-US"/>
              <a:t>Our History</a:t>
            </a:r>
          </a:p>
        </p:txBody>
      </p:sp>
    </p:spTree>
    <p:extLst>
      <p:ext uri="{BB962C8B-B14F-4D97-AF65-F5344CB8AC3E}">
        <p14:creationId xmlns:p14="http://schemas.microsoft.com/office/powerpoint/2010/main" val="4250214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FC82D88-B6E4-3A42-A524-715C007F0D0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287" b="1287"/>
          <a:stretch/>
        </p:blipFill>
        <p:spPr/>
      </p:pic>
      <p:sp>
        <p:nvSpPr>
          <p:cNvPr id="12" name="Text Placeholder 11">
            <a:extLst>
              <a:ext uri="{FF2B5EF4-FFF2-40B4-BE49-F238E27FC236}">
                <a16:creationId xmlns:a16="http://schemas.microsoft.com/office/drawing/2014/main" id="{562F98F8-8C74-B440-8D8F-78AFA4830EC1}"/>
              </a:ext>
            </a:extLst>
          </p:cNvPr>
          <p:cNvSpPr>
            <a:spLocks noGrp="1"/>
          </p:cNvSpPr>
          <p:nvPr>
            <p:ph type="body" sz="quarter" idx="13"/>
          </p:nvPr>
        </p:nvSpPr>
        <p:spPr/>
        <p:txBody>
          <a:bodyPr/>
          <a:lstStyle/>
          <a:p>
            <a:r>
              <a:rPr lang="en-US"/>
              <a:t>Nordson Corporation was founded </a:t>
            </a:r>
            <a:br>
              <a:rPr lang="en-US"/>
            </a:br>
            <a:r>
              <a:rPr lang="en-US"/>
              <a:t>in 1954 in Amherst, Ohio, by brothers </a:t>
            </a:r>
            <a:br>
              <a:rPr lang="en-US"/>
            </a:br>
            <a:r>
              <a:rPr lang="en-US"/>
              <a:t>Eric and Evan Nord. However, the </a:t>
            </a:r>
            <a:br>
              <a:rPr lang="en-US"/>
            </a:br>
            <a:r>
              <a:rPr lang="en-US"/>
              <a:t>company’s roots trace back to the U.S. Automatic Corporation, which began </a:t>
            </a:r>
            <a:br>
              <a:rPr lang="en-US"/>
            </a:br>
            <a:r>
              <a:rPr lang="en-US"/>
              <a:t>in 1909. </a:t>
            </a:r>
          </a:p>
        </p:txBody>
      </p:sp>
    </p:spTree>
    <p:extLst>
      <p:ext uri="{BB962C8B-B14F-4D97-AF65-F5344CB8AC3E}">
        <p14:creationId xmlns:p14="http://schemas.microsoft.com/office/powerpoint/2010/main" val="2866155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FB73B0A-D43F-914D-AE9F-EB3ECD27272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287" b="1287"/>
          <a:stretch/>
        </p:blipFill>
        <p:spPr/>
      </p:pic>
      <p:sp>
        <p:nvSpPr>
          <p:cNvPr id="8" name="Text Placeholder 7">
            <a:extLst>
              <a:ext uri="{FF2B5EF4-FFF2-40B4-BE49-F238E27FC236}">
                <a16:creationId xmlns:a16="http://schemas.microsoft.com/office/drawing/2014/main" id="{DAB87DB1-511F-9D42-9818-A531CE3C86B7}"/>
              </a:ext>
            </a:extLst>
          </p:cNvPr>
          <p:cNvSpPr>
            <a:spLocks noGrp="1"/>
          </p:cNvSpPr>
          <p:nvPr>
            <p:ph type="body" sz="quarter" idx="13"/>
          </p:nvPr>
        </p:nvSpPr>
        <p:spPr/>
        <p:txBody>
          <a:bodyPr/>
          <a:lstStyle/>
          <a:p>
            <a:r>
              <a:rPr lang="en-US"/>
              <a:t>Under the direction of Walter G. Nord, </a:t>
            </a:r>
            <a:br>
              <a:rPr lang="en-US"/>
            </a:br>
            <a:r>
              <a:rPr lang="en-US"/>
              <a:t>the company shifted its production </a:t>
            </a:r>
            <a:br>
              <a:rPr lang="en-US"/>
            </a:br>
            <a:r>
              <a:rPr lang="en-US"/>
              <a:t>emphasis to lower-volume, high-precision </a:t>
            </a:r>
            <a:br>
              <a:rPr lang="en-US"/>
            </a:br>
            <a:r>
              <a:rPr lang="en-US"/>
              <a:t>parts that were critical in supporting </a:t>
            </a:r>
            <a:br>
              <a:rPr lang="en-US"/>
            </a:br>
            <a:r>
              <a:rPr lang="en-US"/>
              <a:t>the United States' defense effort during World War II.</a:t>
            </a:r>
          </a:p>
        </p:txBody>
      </p:sp>
    </p:spTree>
    <p:extLst>
      <p:ext uri="{BB962C8B-B14F-4D97-AF65-F5344CB8AC3E}">
        <p14:creationId xmlns:p14="http://schemas.microsoft.com/office/powerpoint/2010/main" val="79554517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03133E1-A73C-AD45-8C7D-DC09527CA64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287" b="1287"/>
          <a:stretch/>
        </p:blipFill>
        <p:spPr/>
      </p:pic>
      <p:sp>
        <p:nvSpPr>
          <p:cNvPr id="4" name="Text Placeholder 3">
            <a:extLst>
              <a:ext uri="{FF2B5EF4-FFF2-40B4-BE49-F238E27FC236}">
                <a16:creationId xmlns:a16="http://schemas.microsoft.com/office/drawing/2014/main" id="{1C275FA5-B321-5F4E-A6AE-939F5CDF8206}"/>
              </a:ext>
            </a:extLst>
          </p:cNvPr>
          <p:cNvSpPr>
            <a:spLocks noGrp="1"/>
          </p:cNvSpPr>
          <p:nvPr>
            <p:ph type="body" sz="quarter" idx="13"/>
          </p:nvPr>
        </p:nvSpPr>
        <p:spPr/>
        <p:txBody>
          <a:bodyPr/>
          <a:lstStyle/>
          <a:p>
            <a:r>
              <a:rPr lang="en-US"/>
              <a:t>Following the war, the </a:t>
            </a:r>
            <a:r>
              <a:rPr lang="en-US" err="1"/>
              <a:t>Nords</a:t>
            </a:r>
            <a:r>
              <a:rPr lang="en-US"/>
              <a:t> searched for a proprietary product to serve as a basis for future growth. This product was found in 1954 with the acquisition of patents covering the "hot airless" method of spraying paint and other coating materials. With the patents in hand, Nordson was started as a division of U.S. Automatic Corporation to produce and market airless spray equipment.</a:t>
            </a:r>
          </a:p>
        </p:txBody>
      </p:sp>
    </p:spTree>
    <p:extLst>
      <p:ext uri="{BB962C8B-B14F-4D97-AF65-F5344CB8AC3E}">
        <p14:creationId xmlns:p14="http://schemas.microsoft.com/office/powerpoint/2010/main" val="42288086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6BA3ABB-C79E-F543-B514-53E0B92DD59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287" b="1287"/>
          <a:stretch/>
        </p:blipFill>
        <p:spPr/>
      </p:pic>
      <p:sp>
        <p:nvSpPr>
          <p:cNvPr id="3" name="Text Placeholder 2">
            <a:extLst>
              <a:ext uri="{FF2B5EF4-FFF2-40B4-BE49-F238E27FC236}">
                <a16:creationId xmlns:a16="http://schemas.microsoft.com/office/drawing/2014/main" id="{F0DA10E7-9DD9-8D4B-915F-6EA13F124F5A}"/>
              </a:ext>
            </a:extLst>
          </p:cNvPr>
          <p:cNvSpPr>
            <a:spLocks noGrp="1"/>
          </p:cNvSpPr>
          <p:nvPr>
            <p:ph type="body" sz="quarter" idx="13"/>
          </p:nvPr>
        </p:nvSpPr>
        <p:spPr/>
        <p:txBody>
          <a:bodyPr/>
          <a:lstStyle/>
          <a:p>
            <a:r>
              <a:rPr lang="en-US"/>
              <a:t>From the outset, Walter G. Nord </a:t>
            </a:r>
            <a:br>
              <a:rPr lang="en-US"/>
            </a:br>
            <a:r>
              <a:rPr lang="en-US"/>
              <a:t>and sons Eric and Evan established a corporate philosophy built on entrepreneurship, innovation and philanthropy. These virtues remain </a:t>
            </a:r>
            <a:br>
              <a:rPr lang="en-US"/>
            </a:br>
            <a:r>
              <a:rPr lang="en-US"/>
              <a:t>at the core of our identity today.</a:t>
            </a:r>
          </a:p>
        </p:txBody>
      </p:sp>
    </p:spTree>
    <p:extLst>
      <p:ext uri="{BB962C8B-B14F-4D97-AF65-F5344CB8AC3E}">
        <p14:creationId xmlns:p14="http://schemas.microsoft.com/office/powerpoint/2010/main" val="1174717154"/>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8DABE-41D6-374D-ADAF-B33BC8168DD6}"/>
              </a:ext>
            </a:extLst>
          </p:cNvPr>
          <p:cNvSpPr>
            <a:spLocks noGrp="1"/>
          </p:cNvSpPr>
          <p:nvPr>
            <p:ph type="ctrTitle"/>
          </p:nvPr>
        </p:nvSpPr>
        <p:spPr>
          <a:xfrm>
            <a:off x="607485" y="1524000"/>
            <a:ext cx="10972800" cy="3886200"/>
          </a:xfrm>
        </p:spPr>
        <p:txBody>
          <a:bodyPr/>
          <a:lstStyle/>
          <a:p>
            <a:r>
              <a:rPr lang="en-US" b="1"/>
              <a:t>“My hope for Nordson is that </a:t>
            </a:r>
            <a:br>
              <a:rPr lang="en-US" b="1"/>
            </a:br>
            <a:r>
              <a:rPr lang="en-US" b="1"/>
              <a:t>we continue to be a venturesome company, </a:t>
            </a:r>
            <a:br>
              <a:rPr lang="en-US" b="1"/>
            </a:br>
            <a:r>
              <a:rPr lang="en-US" b="1"/>
              <a:t>operating somewhere out on the leading edge… </a:t>
            </a:r>
            <a:br>
              <a:rPr lang="en-US" b="1"/>
            </a:br>
            <a:r>
              <a:rPr lang="en-US" b="1"/>
              <a:t>This can only happen if we continue to </a:t>
            </a:r>
            <a:br>
              <a:rPr lang="en-US" b="1"/>
            </a:br>
            <a:r>
              <a:rPr lang="en-US" b="1"/>
              <a:t>encourage innovators and entrepreneurs.”</a:t>
            </a:r>
          </a:p>
        </p:txBody>
      </p:sp>
      <p:sp>
        <p:nvSpPr>
          <p:cNvPr id="3" name="Subtitle 2">
            <a:extLst>
              <a:ext uri="{FF2B5EF4-FFF2-40B4-BE49-F238E27FC236}">
                <a16:creationId xmlns:a16="http://schemas.microsoft.com/office/drawing/2014/main" id="{83BEBEE8-286C-9A4B-BC92-60BE77E2646D}"/>
              </a:ext>
            </a:extLst>
          </p:cNvPr>
          <p:cNvSpPr>
            <a:spLocks noGrp="1"/>
          </p:cNvSpPr>
          <p:nvPr>
            <p:ph type="subTitle" idx="1"/>
          </p:nvPr>
        </p:nvSpPr>
        <p:spPr>
          <a:xfrm>
            <a:off x="612648" y="4800600"/>
            <a:ext cx="10972800" cy="1143000"/>
          </a:xfrm>
        </p:spPr>
        <p:txBody>
          <a:bodyPr/>
          <a:lstStyle/>
          <a:p>
            <a:r>
              <a:rPr lang="en-US"/>
              <a:t>- Co-founder Eric Nord (1917-2008)</a:t>
            </a:r>
          </a:p>
        </p:txBody>
      </p:sp>
    </p:spTree>
    <p:extLst>
      <p:ext uri="{BB962C8B-B14F-4D97-AF65-F5344CB8AC3E}">
        <p14:creationId xmlns:p14="http://schemas.microsoft.com/office/powerpoint/2010/main" val="508087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320D7D4-1977-D441-8D15-1CDC22C55823}"/>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20806" t="4293" r="25099"/>
          <a:stretch/>
        </p:blipFill>
        <p:spPr>
          <a:xfrm>
            <a:off x="0" y="4389120"/>
            <a:ext cx="2038088" cy="2295144"/>
          </a:xfrm>
        </p:spPr>
      </p:pic>
      <p:pic>
        <p:nvPicPr>
          <p:cNvPr id="20" name="Picture Placeholder 19">
            <a:extLst>
              <a:ext uri="{FF2B5EF4-FFF2-40B4-BE49-F238E27FC236}">
                <a16:creationId xmlns:a16="http://schemas.microsoft.com/office/drawing/2014/main" id="{515A079E-1DE8-0643-BDA6-5A09AC7283B0}"/>
              </a:ext>
            </a:extLst>
          </p:cNvPr>
          <p:cNvPicPr>
            <a:picLocks noGrp="1" noChangeAspect="1"/>
          </p:cNvPicPr>
          <p:nvPr>
            <p:ph type="pic" sz="quarter" idx="24"/>
          </p:nvPr>
        </p:nvPicPr>
        <p:blipFill rotWithShape="1">
          <a:blip r:embed="rId3">
            <a:extLst>
              <a:ext uri="{28A0092B-C50C-407E-A947-70E740481C1C}">
                <a14:useLocalDpi xmlns:a14="http://schemas.microsoft.com/office/drawing/2010/main" val="0"/>
              </a:ext>
            </a:extLst>
          </a:blip>
          <a:srcRect l="27855" t="4011" r="19878" b="3964"/>
          <a:stretch/>
        </p:blipFill>
        <p:spPr>
          <a:xfrm>
            <a:off x="4059936" y="4389120"/>
            <a:ext cx="2038088" cy="2295144"/>
          </a:xfrm>
        </p:spPr>
      </p:pic>
      <p:sp>
        <p:nvSpPr>
          <p:cNvPr id="4" name="Text Placeholder 3">
            <a:extLst>
              <a:ext uri="{FF2B5EF4-FFF2-40B4-BE49-F238E27FC236}">
                <a16:creationId xmlns:a16="http://schemas.microsoft.com/office/drawing/2014/main" id="{FB7E170C-6B0A-D740-9C5E-E9E7FB85B984}"/>
              </a:ext>
            </a:extLst>
          </p:cNvPr>
          <p:cNvSpPr>
            <a:spLocks noGrp="1"/>
          </p:cNvSpPr>
          <p:nvPr>
            <p:ph type="body" sz="quarter" idx="32"/>
          </p:nvPr>
        </p:nvSpPr>
        <p:spPr/>
        <p:txBody>
          <a:bodyPr/>
          <a:lstStyle/>
          <a:p>
            <a:r>
              <a:rPr lang="en-US"/>
              <a:t>1950s</a:t>
            </a:r>
          </a:p>
        </p:txBody>
      </p:sp>
      <p:sp>
        <p:nvSpPr>
          <p:cNvPr id="5" name="Slide Number Placeholder 4">
            <a:extLst>
              <a:ext uri="{FF2B5EF4-FFF2-40B4-BE49-F238E27FC236}">
                <a16:creationId xmlns:a16="http://schemas.microsoft.com/office/drawing/2014/main" id="{8C11E519-7580-9945-B33C-0E573E8F4C14}"/>
              </a:ext>
            </a:extLst>
          </p:cNvPr>
          <p:cNvSpPr>
            <a:spLocks noGrp="1"/>
          </p:cNvSpPr>
          <p:nvPr>
            <p:ph type="sldNum" sz="quarter" idx="33"/>
          </p:nvPr>
        </p:nvSpPr>
        <p:spPr/>
        <p:txBody>
          <a:bodyPr/>
          <a:lstStyle/>
          <a:p>
            <a:pPr>
              <a:defRPr/>
            </a:pPr>
            <a:fld id="{C7EB75DE-066D-4392-BF83-642BBB2F2B24}" type="slidenum">
              <a:rPr lang="en-US" smtClean="0"/>
              <a:pPr>
                <a:defRPr/>
              </a:pPr>
              <a:t>19</a:t>
            </a:fld>
            <a:endParaRPr lang="en-US"/>
          </a:p>
        </p:txBody>
      </p:sp>
      <p:sp>
        <p:nvSpPr>
          <p:cNvPr id="6" name="Text Placeholder 5">
            <a:extLst>
              <a:ext uri="{FF2B5EF4-FFF2-40B4-BE49-F238E27FC236}">
                <a16:creationId xmlns:a16="http://schemas.microsoft.com/office/drawing/2014/main" id="{B8DE17A6-EB5A-4946-B302-57E4FD46F59C}"/>
              </a:ext>
            </a:extLst>
          </p:cNvPr>
          <p:cNvSpPr>
            <a:spLocks noGrp="1"/>
          </p:cNvSpPr>
          <p:nvPr>
            <p:ph type="body" sz="quarter" idx="38"/>
          </p:nvPr>
        </p:nvSpPr>
        <p:spPr/>
        <p:txBody>
          <a:bodyPr/>
          <a:lstStyle/>
          <a:p>
            <a:r>
              <a:rPr lang="en-US" b="0" i="0" dirty="0">
                <a:effectLst/>
              </a:rPr>
              <a:t>Following WWII, the </a:t>
            </a:r>
            <a:r>
              <a:rPr lang="en-US" b="0" i="0" dirty="0" err="1">
                <a:effectLst/>
              </a:rPr>
              <a:t>Nords</a:t>
            </a:r>
            <a:r>
              <a:rPr lang="en-US" b="0" i="0" dirty="0">
                <a:effectLst/>
              </a:rPr>
              <a:t> searched for a proprietary product to serve as a basis for future growth. This product was found in 1954 with the acquisition of patents covering the "hot airless" method of spraying paint and other coating materials. With the patents in hand, Nordson was started as a division of U.S. Automatic Corporation to produce and market airless spray equipment.</a:t>
            </a:r>
            <a:endParaRPr lang="en-US" dirty="0"/>
          </a:p>
          <a:p>
            <a:endParaRPr lang="en-US" dirty="0"/>
          </a:p>
        </p:txBody>
      </p:sp>
      <p:pic>
        <p:nvPicPr>
          <p:cNvPr id="16" name="Picture Placeholder 15">
            <a:extLst>
              <a:ext uri="{FF2B5EF4-FFF2-40B4-BE49-F238E27FC236}">
                <a16:creationId xmlns:a16="http://schemas.microsoft.com/office/drawing/2014/main" id="{F71DFC1F-1D95-1748-9681-FC46AB6E3473}"/>
              </a:ext>
            </a:extLst>
          </p:cNvPr>
          <p:cNvPicPr>
            <a:picLocks noGrp="1" noChangeAspect="1"/>
          </p:cNvPicPr>
          <p:nvPr>
            <p:ph type="pic" sz="quarter" idx="39"/>
          </p:nvPr>
        </p:nvPicPr>
        <p:blipFill rotWithShape="1">
          <a:blip r:embed="rId4">
            <a:extLst>
              <a:ext uri="{28A0092B-C50C-407E-A947-70E740481C1C}">
                <a14:useLocalDpi xmlns:a14="http://schemas.microsoft.com/office/drawing/2010/main" val="0"/>
              </a:ext>
            </a:extLst>
          </a:blip>
          <a:srcRect l="17507" t="5148" r="19082" b="6720"/>
          <a:stretch/>
        </p:blipFill>
        <p:spPr>
          <a:xfrm>
            <a:off x="2029968" y="4389120"/>
            <a:ext cx="2038088" cy="2293937"/>
          </a:xfrm>
        </p:spPr>
      </p:pic>
      <p:pic>
        <p:nvPicPr>
          <p:cNvPr id="22" name="Picture Placeholder 21">
            <a:extLst>
              <a:ext uri="{FF2B5EF4-FFF2-40B4-BE49-F238E27FC236}">
                <a16:creationId xmlns:a16="http://schemas.microsoft.com/office/drawing/2014/main" id="{AD3D7514-C395-F648-904E-DA950ECEE708}"/>
              </a:ext>
            </a:extLst>
          </p:cNvPr>
          <p:cNvPicPr>
            <a:picLocks noGrp="1" noChangeAspect="1"/>
          </p:cNvPicPr>
          <p:nvPr>
            <p:ph type="pic" sz="quarter" idx="40"/>
          </p:nvPr>
        </p:nvPicPr>
        <p:blipFill rotWithShape="1">
          <a:blip r:embed="rId5">
            <a:extLst>
              <a:ext uri="{28A0092B-C50C-407E-A947-70E740481C1C}">
                <a14:useLocalDpi xmlns:a14="http://schemas.microsoft.com/office/drawing/2010/main" val="0"/>
              </a:ext>
            </a:extLst>
          </a:blip>
          <a:srcRect l="44336" t="4710" r="1809"/>
          <a:stretch/>
        </p:blipFill>
        <p:spPr>
          <a:xfrm>
            <a:off x="6090755" y="4389120"/>
            <a:ext cx="2029968" cy="2294506"/>
          </a:xfrm>
        </p:spPr>
      </p:pic>
      <p:pic>
        <p:nvPicPr>
          <p:cNvPr id="24" name="Picture Placeholder 23">
            <a:extLst>
              <a:ext uri="{FF2B5EF4-FFF2-40B4-BE49-F238E27FC236}">
                <a16:creationId xmlns:a16="http://schemas.microsoft.com/office/drawing/2014/main" id="{206310FE-E2E3-C149-9059-C63F5423BB3D}"/>
              </a:ext>
            </a:extLst>
          </p:cNvPr>
          <p:cNvPicPr>
            <a:picLocks noGrp="1" noChangeAspect="1"/>
          </p:cNvPicPr>
          <p:nvPr>
            <p:ph type="pic" sz="quarter" idx="41"/>
          </p:nvPr>
        </p:nvPicPr>
        <p:blipFill rotWithShape="1">
          <a:blip r:embed="rId6">
            <a:extLst>
              <a:ext uri="{28A0092B-C50C-407E-A947-70E740481C1C}">
                <a14:useLocalDpi xmlns:a14="http://schemas.microsoft.com/office/drawing/2010/main" val="0"/>
              </a:ext>
            </a:extLst>
          </a:blip>
          <a:srcRect l="8450" t="14350" r="4877" b="14322"/>
          <a:stretch/>
        </p:blipFill>
        <p:spPr>
          <a:xfrm>
            <a:off x="8119872" y="4389120"/>
            <a:ext cx="2031670" cy="2293936"/>
          </a:xfrm>
        </p:spPr>
      </p:pic>
      <p:pic>
        <p:nvPicPr>
          <p:cNvPr id="26" name="Picture Placeholder 25">
            <a:extLst>
              <a:ext uri="{FF2B5EF4-FFF2-40B4-BE49-F238E27FC236}">
                <a16:creationId xmlns:a16="http://schemas.microsoft.com/office/drawing/2014/main" id="{713329C4-DC1C-0444-82E9-0BC31A15E522}"/>
              </a:ext>
            </a:extLst>
          </p:cNvPr>
          <p:cNvPicPr>
            <a:picLocks noGrp="1" noChangeAspect="1"/>
          </p:cNvPicPr>
          <p:nvPr>
            <p:ph type="pic" sz="quarter" idx="42"/>
          </p:nvPr>
        </p:nvPicPr>
        <p:blipFill rotWithShape="1">
          <a:blip r:embed="rId7">
            <a:extLst>
              <a:ext uri="{28A0092B-C50C-407E-A947-70E740481C1C}">
                <a14:useLocalDpi xmlns:a14="http://schemas.microsoft.com/office/drawing/2010/main" val="0"/>
              </a:ext>
            </a:extLst>
          </a:blip>
          <a:srcRect l="25327" t="2297" r="21214" b="1816"/>
          <a:stretch/>
        </p:blipFill>
        <p:spPr>
          <a:xfrm>
            <a:off x="10149840" y="4389120"/>
            <a:ext cx="2042160" cy="2293937"/>
          </a:xfrm>
        </p:spPr>
      </p:pic>
      <p:sp>
        <p:nvSpPr>
          <p:cNvPr id="11" name="Text Placeholder 10">
            <a:extLst>
              <a:ext uri="{FF2B5EF4-FFF2-40B4-BE49-F238E27FC236}">
                <a16:creationId xmlns:a16="http://schemas.microsoft.com/office/drawing/2014/main" id="{82371548-BBE1-C845-A2C6-AE8365698CBE}"/>
              </a:ext>
            </a:extLst>
          </p:cNvPr>
          <p:cNvSpPr>
            <a:spLocks noGrp="1"/>
          </p:cNvSpPr>
          <p:nvPr>
            <p:ph type="body" sz="quarter" idx="43"/>
          </p:nvPr>
        </p:nvSpPr>
        <p:spPr/>
        <p:txBody>
          <a:bodyPr/>
          <a:lstStyle/>
          <a:p>
            <a:r>
              <a:rPr lang="en-US"/>
              <a:t>1960s</a:t>
            </a:r>
          </a:p>
        </p:txBody>
      </p:sp>
      <p:sp>
        <p:nvSpPr>
          <p:cNvPr id="12" name="Text Placeholder 11">
            <a:extLst>
              <a:ext uri="{FF2B5EF4-FFF2-40B4-BE49-F238E27FC236}">
                <a16:creationId xmlns:a16="http://schemas.microsoft.com/office/drawing/2014/main" id="{67A446F6-59D8-0942-88FA-BF642BB0EA75}"/>
              </a:ext>
            </a:extLst>
          </p:cNvPr>
          <p:cNvSpPr>
            <a:spLocks noGrp="1"/>
          </p:cNvSpPr>
          <p:nvPr>
            <p:ph type="body" sz="quarter" idx="44"/>
          </p:nvPr>
        </p:nvSpPr>
        <p:spPr/>
        <p:txBody>
          <a:bodyPr/>
          <a:lstStyle/>
          <a:p>
            <a:pPr marL="0" marR="0">
              <a:lnSpc>
                <a:spcPct val="107000"/>
              </a:lnSpc>
              <a:spcAft>
                <a:spcPts val="800"/>
              </a:spcAft>
            </a:pPr>
            <a:r>
              <a:rPr lang="en-US" sz="1800" kern="100" dirty="0">
                <a:effectLst/>
                <a:ea typeface="Aptos" panose="020B0004020202020204" pitchFamily="34" charset="0"/>
                <a:cs typeface="Times New Roman" panose="02020603050405020304" pitchFamily="18" charset="0"/>
              </a:rPr>
              <a:t>In 1966, the entire U.S. Automatic operation was merged into the subsidiary, Nordson Corporation. Nordson pioneered the technology and equipment for applying powder coatings with the development of the compact and efficient cartridge-type recovery/recycle systems. The first Nordson international subsidiaries were established in Europe and Asia. Total company sales reached $10 million. </a:t>
            </a:r>
          </a:p>
          <a:p>
            <a:endParaRPr lang="en-US" dirty="0"/>
          </a:p>
          <a:p>
            <a:endParaRPr lang="en-US" dirty="0"/>
          </a:p>
        </p:txBody>
      </p:sp>
    </p:spTree>
    <p:extLst>
      <p:ext uri="{BB962C8B-B14F-4D97-AF65-F5344CB8AC3E}">
        <p14:creationId xmlns:p14="http://schemas.microsoft.com/office/powerpoint/2010/main" val="1306067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0BD21BA-AA04-5B4C-A900-0DC4D4DEEC57}"/>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0D4EC26C-1C9D-2948-B72B-872713879B21}"/>
              </a:ext>
            </a:extLst>
          </p:cNvPr>
          <p:cNvSpPr>
            <a:spLocks noGrp="1"/>
          </p:cNvSpPr>
          <p:nvPr>
            <p:ph type="ctrTitle"/>
          </p:nvPr>
        </p:nvSpPr>
        <p:spPr/>
        <p:txBody>
          <a:bodyPr/>
          <a:lstStyle/>
          <a:p>
            <a:r>
              <a:rPr lang="en-US"/>
              <a:t>Who we are</a:t>
            </a:r>
          </a:p>
        </p:txBody>
      </p:sp>
    </p:spTree>
    <p:extLst>
      <p:ext uri="{BB962C8B-B14F-4D97-AF65-F5344CB8AC3E}">
        <p14:creationId xmlns:p14="http://schemas.microsoft.com/office/powerpoint/2010/main" val="1198392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E77D1BE1-562F-8A4A-A2BF-7A63596C2614}"/>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36367" t="4702" r="9325"/>
          <a:stretch/>
        </p:blipFill>
        <p:spPr>
          <a:xfrm>
            <a:off x="0" y="4389120"/>
            <a:ext cx="2029968" cy="2295144"/>
          </a:xfrm>
        </p:spPr>
      </p:pic>
      <p:pic>
        <p:nvPicPr>
          <p:cNvPr id="18" name="Picture Placeholder 17">
            <a:extLst>
              <a:ext uri="{FF2B5EF4-FFF2-40B4-BE49-F238E27FC236}">
                <a16:creationId xmlns:a16="http://schemas.microsoft.com/office/drawing/2014/main" id="{8C906719-7655-3641-A1D0-55D433DE0B57}"/>
              </a:ext>
            </a:extLst>
          </p:cNvPr>
          <p:cNvPicPr>
            <a:picLocks noGrp="1" noChangeAspect="1"/>
          </p:cNvPicPr>
          <p:nvPr>
            <p:ph type="pic" sz="quarter" idx="24"/>
          </p:nvPr>
        </p:nvPicPr>
        <p:blipFill rotWithShape="1">
          <a:blip r:embed="rId4">
            <a:extLst>
              <a:ext uri="{28A0092B-C50C-407E-A947-70E740481C1C}">
                <a14:useLocalDpi xmlns:a14="http://schemas.microsoft.com/office/drawing/2010/main" val="0"/>
              </a:ext>
            </a:extLst>
          </a:blip>
          <a:srcRect l="25487" t="3451" r="18279" b="6811"/>
          <a:stretch/>
        </p:blipFill>
        <p:spPr>
          <a:xfrm>
            <a:off x="4059936" y="4389120"/>
            <a:ext cx="2029968" cy="2295144"/>
          </a:xfrm>
        </p:spPr>
      </p:pic>
      <p:sp>
        <p:nvSpPr>
          <p:cNvPr id="4" name="Text Placeholder 3">
            <a:extLst>
              <a:ext uri="{FF2B5EF4-FFF2-40B4-BE49-F238E27FC236}">
                <a16:creationId xmlns:a16="http://schemas.microsoft.com/office/drawing/2014/main" id="{FB7E170C-6B0A-D740-9C5E-E9E7FB85B984}"/>
              </a:ext>
            </a:extLst>
          </p:cNvPr>
          <p:cNvSpPr>
            <a:spLocks noGrp="1"/>
          </p:cNvSpPr>
          <p:nvPr>
            <p:ph type="body" sz="quarter" idx="32"/>
          </p:nvPr>
        </p:nvSpPr>
        <p:spPr/>
        <p:txBody>
          <a:bodyPr/>
          <a:lstStyle/>
          <a:p>
            <a:r>
              <a:rPr lang="en-US"/>
              <a:t>1970s</a:t>
            </a:r>
          </a:p>
        </p:txBody>
      </p:sp>
      <p:sp>
        <p:nvSpPr>
          <p:cNvPr id="5" name="Slide Number Placeholder 4">
            <a:extLst>
              <a:ext uri="{FF2B5EF4-FFF2-40B4-BE49-F238E27FC236}">
                <a16:creationId xmlns:a16="http://schemas.microsoft.com/office/drawing/2014/main" id="{8C11E519-7580-9945-B33C-0E573E8F4C14}"/>
              </a:ext>
            </a:extLst>
          </p:cNvPr>
          <p:cNvSpPr>
            <a:spLocks noGrp="1"/>
          </p:cNvSpPr>
          <p:nvPr>
            <p:ph type="sldNum" sz="quarter" idx="33"/>
          </p:nvPr>
        </p:nvSpPr>
        <p:spPr/>
        <p:txBody>
          <a:bodyPr/>
          <a:lstStyle/>
          <a:p>
            <a:pPr>
              <a:defRPr/>
            </a:pPr>
            <a:fld id="{C7EB75DE-066D-4392-BF83-642BBB2F2B24}" type="slidenum">
              <a:rPr lang="en-US" smtClean="0"/>
              <a:pPr>
                <a:defRPr/>
              </a:pPr>
              <a:t>20</a:t>
            </a:fld>
            <a:endParaRPr lang="en-US"/>
          </a:p>
        </p:txBody>
      </p:sp>
      <p:sp>
        <p:nvSpPr>
          <p:cNvPr id="6" name="Text Placeholder 5">
            <a:extLst>
              <a:ext uri="{FF2B5EF4-FFF2-40B4-BE49-F238E27FC236}">
                <a16:creationId xmlns:a16="http://schemas.microsoft.com/office/drawing/2014/main" id="{B8DE17A6-EB5A-4946-B302-57E4FD46F59C}"/>
              </a:ext>
            </a:extLst>
          </p:cNvPr>
          <p:cNvSpPr>
            <a:spLocks noGrp="1"/>
          </p:cNvSpPr>
          <p:nvPr>
            <p:ph type="body" sz="quarter" idx="38"/>
          </p:nvPr>
        </p:nvSpPr>
        <p:spPr/>
        <p:txBody>
          <a:bodyPr/>
          <a:lstStyle/>
          <a:p>
            <a:r>
              <a:rPr lang="en-US" b="0" i="0" dirty="0">
                <a:effectLst/>
              </a:rPr>
              <a:t>Nordson continued to build on the innovations of the previous decade. Under the leadership of Eric Nord, the company exceeded $100 million in sales. Shares of Nordson began to be traded on the NASDAQ exchange. </a:t>
            </a:r>
            <a:endParaRPr lang="en-US" dirty="0"/>
          </a:p>
        </p:txBody>
      </p:sp>
      <p:pic>
        <p:nvPicPr>
          <p:cNvPr id="16" name="Picture Placeholder 15">
            <a:extLst>
              <a:ext uri="{FF2B5EF4-FFF2-40B4-BE49-F238E27FC236}">
                <a16:creationId xmlns:a16="http://schemas.microsoft.com/office/drawing/2014/main" id="{A74830F2-7BEC-9043-8280-4D6CBAE50698}"/>
              </a:ext>
            </a:extLst>
          </p:cNvPr>
          <p:cNvPicPr>
            <a:picLocks noGrp="1" noChangeAspect="1"/>
          </p:cNvPicPr>
          <p:nvPr>
            <p:ph type="pic" sz="quarter" idx="39"/>
          </p:nvPr>
        </p:nvPicPr>
        <p:blipFill rotWithShape="1">
          <a:blip r:embed="rId5">
            <a:extLst>
              <a:ext uri="{28A0092B-C50C-407E-A947-70E740481C1C}">
                <a14:useLocalDpi xmlns:a14="http://schemas.microsoft.com/office/drawing/2010/main" val="0"/>
              </a:ext>
            </a:extLst>
          </a:blip>
          <a:srcRect l="8134" t="14800" r="41642" b="14780"/>
          <a:stretch/>
        </p:blipFill>
        <p:spPr>
          <a:xfrm>
            <a:off x="2029968" y="4389120"/>
            <a:ext cx="2038088" cy="2295144"/>
          </a:xfrm>
        </p:spPr>
      </p:pic>
      <p:pic>
        <p:nvPicPr>
          <p:cNvPr id="23" name="Picture Placeholder 22">
            <a:extLst>
              <a:ext uri="{FF2B5EF4-FFF2-40B4-BE49-F238E27FC236}">
                <a16:creationId xmlns:a16="http://schemas.microsoft.com/office/drawing/2014/main" id="{0820D376-BCB0-9546-A94E-8C3A3DE8D761}"/>
              </a:ext>
            </a:extLst>
          </p:cNvPr>
          <p:cNvPicPr>
            <a:picLocks noGrp="1" noChangeAspect="1"/>
          </p:cNvPicPr>
          <p:nvPr>
            <p:ph type="pic" sz="quarter" idx="40"/>
          </p:nvPr>
        </p:nvPicPr>
        <p:blipFill>
          <a:blip r:embed="rId6">
            <a:extLst>
              <a:ext uri="{28A0092B-C50C-407E-A947-70E740481C1C}">
                <a14:useLocalDpi xmlns:a14="http://schemas.microsoft.com/office/drawing/2010/main" val="0"/>
              </a:ext>
            </a:extLst>
          </a:blip>
          <a:srcRect l="22146" r="22146"/>
          <a:stretch>
            <a:fillRect/>
          </a:stretch>
        </p:blipFill>
        <p:spPr/>
      </p:pic>
      <p:pic>
        <p:nvPicPr>
          <p:cNvPr id="25" name="Picture Placeholder 24">
            <a:extLst>
              <a:ext uri="{FF2B5EF4-FFF2-40B4-BE49-F238E27FC236}">
                <a16:creationId xmlns:a16="http://schemas.microsoft.com/office/drawing/2014/main" id="{CB50EBCB-9297-1B4A-8585-A850AABAE757}"/>
              </a:ext>
            </a:extLst>
          </p:cNvPr>
          <p:cNvPicPr>
            <a:picLocks noGrp="1" noChangeAspect="1"/>
          </p:cNvPicPr>
          <p:nvPr>
            <p:ph type="pic" sz="quarter" idx="41"/>
          </p:nvPr>
        </p:nvPicPr>
        <p:blipFill rotWithShape="1">
          <a:blip r:embed="rId7">
            <a:extLst>
              <a:ext uri="{28A0092B-C50C-407E-A947-70E740481C1C}">
                <a14:useLocalDpi xmlns:a14="http://schemas.microsoft.com/office/drawing/2010/main" val="0"/>
              </a:ext>
            </a:extLst>
          </a:blip>
          <a:srcRect l="2756" t="3731" r="4434" b="10920"/>
          <a:stretch/>
        </p:blipFill>
        <p:spPr>
          <a:xfrm>
            <a:off x="8121574" y="4389120"/>
            <a:ext cx="2029968" cy="2294506"/>
          </a:xfrm>
        </p:spPr>
      </p:pic>
      <p:pic>
        <p:nvPicPr>
          <p:cNvPr id="27" name="Picture Placeholder 26">
            <a:extLst>
              <a:ext uri="{FF2B5EF4-FFF2-40B4-BE49-F238E27FC236}">
                <a16:creationId xmlns:a16="http://schemas.microsoft.com/office/drawing/2014/main" id="{01F8A36D-6832-9D4A-9834-10506F3434B5}"/>
              </a:ext>
            </a:extLst>
          </p:cNvPr>
          <p:cNvPicPr>
            <a:picLocks noGrp="1" noChangeAspect="1"/>
          </p:cNvPicPr>
          <p:nvPr>
            <p:ph type="pic" sz="quarter" idx="42"/>
          </p:nvPr>
        </p:nvPicPr>
        <p:blipFill rotWithShape="1">
          <a:blip r:embed="rId8">
            <a:extLst>
              <a:ext uri="{28A0092B-C50C-407E-A947-70E740481C1C}">
                <a14:useLocalDpi xmlns:a14="http://schemas.microsoft.com/office/drawing/2010/main" val="0"/>
              </a:ext>
            </a:extLst>
          </a:blip>
          <a:srcRect l="40337" t="5701" r="6917"/>
          <a:stretch/>
        </p:blipFill>
        <p:spPr>
          <a:xfrm>
            <a:off x="10149840" y="4389120"/>
            <a:ext cx="2042160" cy="2294506"/>
          </a:xfrm>
        </p:spPr>
      </p:pic>
      <p:sp>
        <p:nvSpPr>
          <p:cNvPr id="11" name="Text Placeholder 10">
            <a:extLst>
              <a:ext uri="{FF2B5EF4-FFF2-40B4-BE49-F238E27FC236}">
                <a16:creationId xmlns:a16="http://schemas.microsoft.com/office/drawing/2014/main" id="{82371548-BBE1-C845-A2C6-AE8365698CBE}"/>
              </a:ext>
            </a:extLst>
          </p:cNvPr>
          <p:cNvSpPr>
            <a:spLocks noGrp="1"/>
          </p:cNvSpPr>
          <p:nvPr>
            <p:ph type="body" sz="quarter" idx="43"/>
          </p:nvPr>
        </p:nvSpPr>
        <p:spPr/>
        <p:txBody>
          <a:bodyPr/>
          <a:lstStyle/>
          <a:p>
            <a:r>
              <a:rPr lang="en-US"/>
              <a:t>1980s</a:t>
            </a:r>
          </a:p>
        </p:txBody>
      </p:sp>
      <p:sp>
        <p:nvSpPr>
          <p:cNvPr id="12" name="Text Placeholder 11">
            <a:extLst>
              <a:ext uri="{FF2B5EF4-FFF2-40B4-BE49-F238E27FC236}">
                <a16:creationId xmlns:a16="http://schemas.microsoft.com/office/drawing/2014/main" id="{67A446F6-59D8-0942-88FA-BF642BB0EA75}"/>
              </a:ext>
            </a:extLst>
          </p:cNvPr>
          <p:cNvSpPr>
            <a:spLocks noGrp="1"/>
          </p:cNvSpPr>
          <p:nvPr>
            <p:ph type="body" sz="quarter" idx="44"/>
          </p:nvPr>
        </p:nvSpPr>
        <p:spPr/>
        <p:txBody>
          <a:bodyPr/>
          <a:lstStyle/>
          <a:p>
            <a:pPr marL="0" marR="0">
              <a:lnSpc>
                <a:spcPct val="107000"/>
              </a:lnSpc>
              <a:spcAft>
                <a:spcPts val="800"/>
              </a:spcAft>
            </a:pPr>
            <a:r>
              <a:rPr lang="en-US" sz="1800" kern="100" dirty="0">
                <a:effectLst/>
                <a:ea typeface="Aptos" panose="020B0004020202020204" pitchFamily="34" charset="0"/>
                <a:cs typeface="Times New Roman" panose="02020603050405020304" pitchFamily="18" charset="0"/>
              </a:rPr>
              <a:t>Nordson began to acquire companies that would strengthen its position as a leader in technology, product quality and customer service. The company’s first Latin American subsidiary was established in Brazil. International sales reached more than 50% of the company’s $250 million in annual revenue.</a:t>
            </a:r>
          </a:p>
        </p:txBody>
      </p:sp>
    </p:spTree>
    <p:extLst>
      <p:ext uri="{BB962C8B-B14F-4D97-AF65-F5344CB8AC3E}">
        <p14:creationId xmlns:p14="http://schemas.microsoft.com/office/powerpoint/2010/main" val="279726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43BF08D1-09ED-4724-A290-B492AD18733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546" r="1546"/>
          <a:stretch>
            <a:fillRect/>
          </a:stretch>
        </p:blipFill>
        <p:spPr/>
      </p:pic>
      <p:pic>
        <p:nvPicPr>
          <p:cNvPr id="22" name="Picture Placeholder 21">
            <a:extLst>
              <a:ext uri="{FF2B5EF4-FFF2-40B4-BE49-F238E27FC236}">
                <a16:creationId xmlns:a16="http://schemas.microsoft.com/office/drawing/2014/main" id="{1E22F3AA-9BCC-409B-8693-63AD1284E639}"/>
              </a:ext>
            </a:extLst>
          </p:cNvPr>
          <p:cNvPicPr preferRelativeResize="0">
            <a:picLocks noGrp="1" noChangeAspect="1"/>
          </p:cNvPicPr>
          <p:nvPr>
            <p:ph type="pic" sz="quarter" idx="24"/>
          </p:nvPr>
        </p:nvPicPr>
        <p:blipFill rotWithShape="1">
          <a:blip r:embed="rId4">
            <a:extLst>
              <a:ext uri="{28A0092B-C50C-407E-A947-70E740481C1C}">
                <a14:useLocalDpi xmlns:a14="http://schemas.microsoft.com/office/drawing/2010/main" val="0"/>
              </a:ext>
            </a:extLst>
          </a:blip>
          <a:srcRect l="32630" r="9833"/>
          <a:stretch/>
        </p:blipFill>
        <p:spPr/>
      </p:pic>
      <p:sp>
        <p:nvSpPr>
          <p:cNvPr id="4" name="Text Placeholder 3">
            <a:extLst>
              <a:ext uri="{FF2B5EF4-FFF2-40B4-BE49-F238E27FC236}">
                <a16:creationId xmlns:a16="http://schemas.microsoft.com/office/drawing/2014/main" id="{FB7E170C-6B0A-D740-9C5E-E9E7FB85B984}"/>
              </a:ext>
            </a:extLst>
          </p:cNvPr>
          <p:cNvSpPr>
            <a:spLocks noGrp="1"/>
          </p:cNvSpPr>
          <p:nvPr>
            <p:ph type="body" sz="quarter" idx="32"/>
          </p:nvPr>
        </p:nvSpPr>
        <p:spPr/>
        <p:txBody>
          <a:bodyPr/>
          <a:lstStyle/>
          <a:p>
            <a:r>
              <a:rPr lang="en-US"/>
              <a:t>1990s</a:t>
            </a:r>
          </a:p>
        </p:txBody>
      </p:sp>
      <p:sp>
        <p:nvSpPr>
          <p:cNvPr id="5" name="Slide Number Placeholder 4">
            <a:extLst>
              <a:ext uri="{FF2B5EF4-FFF2-40B4-BE49-F238E27FC236}">
                <a16:creationId xmlns:a16="http://schemas.microsoft.com/office/drawing/2014/main" id="{8C11E519-7580-9945-B33C-0E573E8F4C14}"/>
              </a:ext>
            </a:extLst>
          </p:cNvPr>
          <p:cNvSpPr>
            <a:spLocks noGrp="1"/>
          </p:cNvSpPr>
          <p:nvPr>
            <p:ph type="sldNum" sz="quarter" idx="33"/>
          </p:nvPr>
        </p:nvSpPr>
        <p:spPr/>
        <p:txBody>
          <a:bodyPr/>
          <a:lstStyle/>
          <a:p>
            <a:pPr>
              <a:defRPr/>
            </a:pPr>
            <a:fld id="{C7EB75DE-066D-4392-BF83-642BBB2F2B24}" type="slidenum">
              <a:rPr lang="en-US" smtClean="0"/>
              <a:pPr>
                <a:defRPr/>
              </a:pPr>
              <a:t>21</a:t>
            </a:fld>
            <a:endParaRPr lang="en-US"/>
          </a:p>
        </p:txBody>
      </p:sp>
      <p:sp>
        <p:nvSpPr>
          <p:cNvPr id="6" name="Text Placeholder 5">
            <a:extLst>
              <a:ext uri="{FF2B5EF4-FFF2-40B4-BE49-F238E27FC236}">
                <a16:creationId xmlns:a16="http://schemas.microsoft.com/office/drawing/2014/main" id="{B8DE17A6-EB5A-4946-B302-57E4FD46F59C}"/>
              </a:ext>
            </a:extLst>
          </p:cNvPr>
          <p:cNvSpPr>
            <a:spLocks noGrp="1"/>
          </p:cNvSpPr>
          <p:nvPr>
            <p:ph type="body" sz="quarter" idx="38"/>
          </p:nvPr>
        </p:nvSpPr>
        <p:spPr/>
        <p:txBody>
          <a:bodyPr/>
          <a:lstStyle/>
          <a:p>
            <a:pPr marL="0" marR="0">
              <a:lnSpc>
                <a:spcPct val="107000"/>
              </a:lnSpc>
              <a:spcAft>
                <a:spcPts val="800"/>
              </a:spcAft>
            </a:pPr>
            <a:r>
              <a:rPr lang="en-US" sz="1800" kern="100" dirty="0">
                <a:effectLst/>
                <a:ea typeface="Aptos" panose="020B0004020202020204" pitchFamily="34" charset="0"/>
                <a:cs typeface="Times New Roman" panose="02020603050405020304" pitchFamily="18" charset="0"/>
              </a:rPr>
              <a:t>Nordson continued to grow organically and via acquisition. The company began to expand its presence in emerging high technology and electronics industries. By the end of the decade, sales exceeded $500 million and subsidiaries were established in China and India. </a:t>
            </a:r>
          </a:p>
        </p:txBody>
      </p:sp>
      <p:pic>
        <p:nvPicPr>
          <p:cNvPr id="20" name="Picture Placeholder 19">
            <a:extLst>
              <a:ext uri="{FF2B5EF4-FFF2-40B4-BE49-F238E27FC236}">
                <a16:creationId xmlns:a16="http://schemas.microsoft.com/office/drawing/2014/main" id="{FE292189-F44F-47BA-A97E-C1A127D7F401}"/>
              </a:ext>
            </a:extLst>
          </p:cNvPr>
          <p:cNvPicPr>
            <a:picLocks noGrp="1" noChangeAspect="1"/>
          </p:cNvPicPr>
          <p:nvPr>
            <p:ph type="pic" sz="quarter" idx="39"/>
          </p:nvPr>
        </p:nvPicPr>
        <p:blipFill rotWithShape="1">
          <a:blip r:embed="rId5">
            <a:extLst>
              <a:ext uri="{28A0092B-C50C-407E-A947-70E740481C1C}">
                <a14:useLocalDpi xmlns:a14="http://schemas.microsoft.com/office/drawing/2010/main" val="0"/>
              </a:ext>
            </a:extLst>
          </a:blip>
          <a:srcRect l="10423" r="36155"/>
          <a:stretch/>
        </p:blipFill>
        <p:spPr>
          <a:ln>
            <a:noFill/>
          </a:ln>
        </p:spPr>
      </p:pic>
      <p:pic>
        <p:nvPicPr>
          <p:cNvPr id="24" name="Picture Placeholder 23">
            <a:extLst>
              <a:ext uri="{FF2B5EF4-FFF2-40B4-BE49-F238E27FC236}">
                <a16:creationId xmlns:a16="http://schemas.microsoft.com/office/drawing/2014/main" id="{42032C8E-7367-4E75-A3FC-3DBBC3B923A6}"/>
              </a:ext>
            </a:extLst>
          </p:cNvPr>
          <p:cNvPicPr>
            <a:picLocks noGrp="1" noChangeAspect="1"/>
          </p:cNvPicPr>
          <p:nvPr>
            <p:ph type="pic" sz="quarter" idx="40"/>
          </p:nvPr>
        </p:nvPicPr>
        <p:blipFill rotWithShape="1">
          <a:blip r:embed="rId6">
            <a:extLst>
              <a:ext uri="{28A0092B-C50C-407E-A947-70E740481C1C}">
                <a14:useLocalDpi xmlns:a14="http://schemas.microsoft.com/office/drawing/2010/main" val="0"/>
              </a:ext>
            </a:extLst>
          </a:blip>
          <a:srcRect t="2717" b="2717"/>
          <a:stretch/>
        </p:blipFill>
        <p:spPr/>
      </p:pic>
      <p:pic>
        <p:nvPicPr>
          <p:cNvPr id="26" name="Picture Placeholder 25">
            <a:extLst>
              <a:ext uri="{FF2B5EF4-FFF2-40B4-BE49-F238E27FC236}">
                <a16:creationId xmlns:a16="http://schemas.microsoft.com/office/drawing/2014/main" id="{D5979915-59C6-4B6F-A7B4-7BC236A2BB80}"/>
              </a:ext>
            </a:extLst>
          </p:cNvPr>
          <p:cNvPicPr>
            <a:picLocks noGrp="1" noChangeAspect="1"/>
          </p:cNvPicPr>
          <p:nvPr>
            <p:ph type="pic" sz="quarter" idx="41"/>
          </p:nvPr>
        </p:nvPicPr>
        <p:blipFill>
          <a:blip r:embed="rId7">
            <a:extLst>
              <a:ext uri="{28A0092B-C50C-407E-A947-70E740481C1C}">
                <a14:useLocalDpi xmlns:a14="http://schemas.microsoft.com/office/drawing/2010/main" val="0"/>
              </a:ext>
            </a:extLst>
          </a:blip>
          <a:srcRect t="10982" b="10982"/>
          <a:stretch>
            <a:fillRect/>
          </a:stretch>
        </p:blipFill>
        <p:spPr/>
      </p:pic>
      <p:pic>
        <p:nvPicPr>
          <p:cNvPr id="28" name="Picture Placeholder 27">
            <a:extLst>
              <a:ext uri="{FF2B5EF4-FFF2-40B4-BE49-F238E27FC236}">
                <a16:creationId xmlns:a16="http://schemas.microsoft.com/office/drawing/2014/main" id="{F5311ABC-0DB2-4826-949C-09FAEC1B1819}"/>
              </a:ext>
            </a:extLst>
          </p:cNvPr>
          <p:cNvPicPr>
            <a:picLocks noGrp="1" noChangeAspect="1"/>
          </p:cNvPicPr>
          <p:nvPr>
            <p:ph type="pic" sz="quarter" idx="42"/>
          </p:nvPr>
        </p:nvPicPr>
        <p:blipFill rotWithShape="1">
          <a:blip r:embed="rId8">
            <a:extLst>
              <a:ext uri="{28A0092B-C50C-407E-A947-70E740481C1C}">
                <a14:useLocalDpi xmlns:a14="http://schemas.microsoft.com/office/drawing/2010/main" val="0"/>
              </a:ext>
            </a:extLst>
          </a:blip>
          <a:srcRect l="30249" r="10466"/>
          <a:stretch/>
        </p:blipFill>
        <p:spPr>
          <a:xfrm>
            <a:off x="10151542" y="4389120"/>
            <a:ext cx="2040458" cy="2294506"/>
          </a:xfrm>
        </p:spPr>
      </p:pic>
      <p:sp>
        <p:nvSpPr>
          <p:cNvPr id="11" name="Text Placeholder 10">
            <a:extLst>
              <a:ext uri="{FF2B5EF4-FFF2-40B4-BE49-F238E27FC236}">
                <a16:creationId xmlns:a16="http://schemas.microsoft.com/office/drawing/2014/main" id="{82371548-BBE1-C845-A2C6-AE8365698CBE}"/>
              </a:ext>
            </a:extLst>
          </p:cNvPr>
          <p:cNvSpPr>
            <a:spLocks noGrp="1"/>
          </p:cNvSpPr>
          <p:nvPr>
            <p:ph type="body" sz="quarter" idx="43"/>
          </p:nvPr>
        </p:nvSpPr>
        <p:spPr/>
        <p:txBody>
          <a:bodyPr/>
          <a:lstStyle/>
          <a:p>
            <a:r>
              <a:rPr lang="en-US"/>
              <a:t>2000s</a:t>
            </a:r>
          </a:p>
        </p:txBody>
      </p:sp>
      <p:sp>
        <p:nvSpPr>
          <p:cNvPr id="12" name="Text Placeholder 11">
            <a:extLst>
              <a:ext uri="{FF2B5EF4-FFF2-40B4-BE49-F238E27FC236}">
                <a16:creationId xmlns:a16="http://schemas.microsoft.com/office/drawing/2014/main" id="{67A446F6-59D8-0942-88FA-BF642BB0EA75}"/>
              </a:ext>
            </a:extLst>
          </p:cNvPr>
          <p:cNvSpPr>
            <a:spLocks noGrp="1"/>
          </p:cNvSpPr>
          <p:nvPr>
            <p:ph type="body" sz="quarter" idx="44"/>
          </p:nvPr>
        </p:nvSpPr>
        <p:spPr/>
        <p:txBody>
          <a:bodyPr/>
          <a:lstStyle/>
          <a:p>
            <a:r>
              <a:rPr lang="en-US" dirty="0"/>
              <a:t>Multiple acquisitions expand dispensing capabilities and provide entry into test and inspection markets. Global market share expands as Nordson increases focus on technology differentiation, lean manufacturing, application expertise and direct service. Sales exceed $1 billion.</a:t>
            </a:r>
          </a:p>
          <a:p>
            <a:endParaRPr lang="en-US" dirty="0"/>
          </a:p>
        </p:txBody>
      </p:sp>
    </p:spTree>
    <p:extLst>
      <p:ext uri="{BB962C8B-B14F-4D97-AF65-F5344CB8AC3E}">
        <p14:creationId xmlns:p14="http://schemas.microsoft.com/office/powerpoint/2010/main" val="1443950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82F16B6-F338-425B-882B-B8115F63005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599" b="9599"/>
          <a:stretch/>
        </p:blipFill>
        <p:spPr/>
      </p:pic>
      <p:pic>
        <p:nvPicPr>
          <p:cNvPr id="18" name="Picture Placeholder 17">
            <a:extLst>
              <a:ext uri="{FF2B5EF4-FFF2-40B4-BE49-F238E27FC236}">
                <a16:creationId xmlns:a16="http://schemas.microsoft.com/office/drawing/2014/main" id="{A6DB4C01-FC16-4401-8084-B81AF671C01D}"/>
              </a:ext>
            </a:extLst>
          </p:cNvPr>
          <p:cNvPicPr>
            <a:picLocks noGrp="1" noChangeAspect="1"/>
          </p:cNvPicPr>
          <p:nvPr>
            <p:ph type="pic" sz="quarter" idx="24"/>
          </p:nvPr>
        </p:nvPicPr>
        <p:blipFill rotWithShape="1">
          <a:blip r:embed="rId4">
            <a:extLst>
              <a:ext uri="{28A0092B-C50C-407E-A947-70E740481C1C}">
                <a14:useLocalDpi xmlns:a14="http://schemas.microsoft.com/office/drawing/2010/main" val="0"/>
              </a:ext>
            </a:extLst>
          </a:blip>
          <a:srcRect t="2966" b="2966"/>
          <a:stretch/>
        </p:blipFill>
        <p:spPr/>
      </p:pic>
      <p:sp>
        <p:nvSpPr>
          <p:cNvPr id="4" name="Text Placeholder 3">
            <a:extLst>
              <a:ext uri="{FF2B5EF4-FFF2-40B4-BE49-F238E27FC236}">
                <a16:creationId xmlns:a16="http://schemas.microsoft.com/office/drawing/2014/main" id="{FB7E170C-6B0A-D740-9C5E-E9E7FB85B984}"/>
              </a:ext>
            </a:extLst>
          </p:cNvPr>
          <p:cNvSpPr>
            <a:spLocks noGrp="1"/>
          </p:cNvSpPr>
          <p:nvPr>
            <p:ph type="body" sz="quarter" idx="32"/>
          </p:nvPr>
        </p:nvSpPr>
        <p:spPr/>
        <p:txBody>
          <a:bodyPr/>
          <a:lstStyle/>
          <a:p>
            <a:r>
              <a:rPr lang="en-US"/>
              <a:t>2010s</a:t>
            </a:r>
          </a:p>
        </p:txBody>
      </p:sp>
      <p:sp>
        <p:nvSpPr>
          <p:cNvPr id="5" name="Slide Number Placeholder 4">
            <a:extLst>
              <a:ext uri="{FF2B5EF4-FFF2-40B4-BE49-F238E27FC236}">
                <a16:creationId xmlns:a16="http://schemas.microsoft.com/office/drawing/2014/main" id="{8C11E519-7580-9945-B33C-0E573E8F4C14}"/>
              </a:ext>
            </a:extLst>
          </p:cNvPr>
          <p:cNvSpPr>
            <a:spLocks noGrp="1"/>
          </p:cNvSpPr>
          <p:nvPr>
            <p:ph type="sldNum" sz="quarter" idx="33"/>
          </p:nvPr>
        </p:nvSpPr>
        <p:spPr/>
        <p:txBody>
          <a:bodyPr/>
          <a:lstStyle/>
          <a:p>
            <a:pPr>
              <a:defRPr/>
            </a:pPr>
            <a:fld id="{C7EB75DE-066D-4392-BF83-642BBB2F2B24}" type="slidenum">
              <a:rPr lang="en-US" smtClean="0"/>
              <a:pPr>
                <a:defRPr/>
              </a:pPr>
              <a:t>22</a:t>
            </a:fld>
            <a:endParaRPr lang="en-US"/>
          </a:p>
        </p:txBody>
      </p:sp>
      <p:sp>
        <p:nvSpPr>
          <p:cNvPr id="6" name="Text Placeholder 5">
            <a:extLst>
              <a:ext uri="{FF2B5EF4-FFF2-40B4-BE49-F238E27FC236}">
                <a16:creationId xmlns:a16="http://schemas.microsoft.com/office/drawing/2014/main" id="{B8DE17A6-EB5A-4946-B302-57E4FD46F59C}"/>
              </a:ext>
            </a:extLst>
          </p:cNvPr>
          <p:cNvSpPr>
            <a:spLocks noGrp="1"/>
          </p:cNvSpPr>
          <p:nvPr>
            <p:ph type="body" sz="quarter" idx="38"/>
          </p:nvPr>
        </p:nvSpPr>
        <p:spPr/>
        <p:txBody>
          <a:bodyPr/>
          <a:lstStyle/>
          <a:p>
            <a:r>
              <a:rPr lang="en-US" dirty="0"/>
              <a:t>Nordson continues to grow via new products, new applications and new markets, including medical, test and inspection, and polymer processing. Strategic acquisitions bring additional growth. The company strengthens its position as the global leader in precision technology solutions.</a:t>
            </a:r>
          </a:p>
          <a:p>
            <a:endParaRPr lang="en-US" dirty="0"/>
          </a:p>
        </p:txBody>
      </p:sp>
      <p:pic>
        <p:nvPicPr>
          <p:cNvPr id="16" name="Picture Placeholder 15">
            <a:extLst>
              <a:ext uri="{FF2B5EF4-FFF2-40B4-BE49-F238E27FC236}">
                <a16:creationId xmlns:a16="http://schemas.microsoft.com/office/drawing/2014/main" id="{A5B54670-F56B-4181-88B7-BD9128CB4B6C}"/>
              </a:ext>
            </a:extLst>
          </p:cNvPr>
          <p:cNvPicPr preferRelativeResize="0">
            <a:picLocks noGrp="1" noChangeAspect="1"/>
          </p:cNvPicPr>
          <p:nvPr>
            <p:ph type="pic" sz="quarter" idx="39"/>
          </p:nvPr>
        </p:nvPicPr>
        <p:blipFill rotWithShape="1">
          <a:blip r:embed="rId5">
            <a:extLst>
              <a:ext uri="{28A0092B-C50C-407E-A947-70E740481C1C}">
                <a14:useLocalDpi xmlns:a14="http://schemas.microsoft.com/office/drawing/2010/main" val="0"/>
              </a:ext>
            </a:extLst>
          </a:blip>
          <a:srcRect l="506" r="506"/>
          <a:stretch/>
        </p:blipFill>
        <p:spPr/>
      </p:pic>
      <p:pic>
        <p:nvPicPr>
          <p:cNvPr id="22" name="Picture Placeholder 21">
            <a:extLst>
              <a:ext uri="{FF2B5EF4-FFF2-40B4-BE49-F238E27FC236}">
                <a16:creationId xmlns:a16="http://schemas.microsoft.com/office/drawing/2014/main" id="{8CB56C34-6DDD-4F06-9974-78E7A0308338}"/>
              </a:ext>
            </a:extLst>
          </p:cNvPr>
          <p:cNvPicPr>
            <a:picLocks noGrp="1" noChangeAspect="1"/>
          </p:cNvPicPr>
          <p:nvPr>
            <p:ph type="pic" sz="quarter" idx="40"/>
          </p:nvPr>
        </p:nvPicPr>
        <p:blipFill>
          <a:blip r:embed="rId6">
            <a:extLst>
              <a:ext uri="{28A0092B-C50C-407E-A947-70E740481C1C}">
                <a14:useLocalDpi xmlns:a14="http://schemas.microsoft.com/office/drawing/2010/main" val="0"/>
              </a:ext>
            </a:extLst>
          </a:blip>
          <a:srcRect t="5272" b="5272"/>
          <a:stretch>
            <a:fillRect/>
          </a:stretch>
        </p:blipFill>
        <p:spPr/>
      </p:pic>
      <p:pic>
        <p:nvPicPr>
          <p:cNvPr id="8" name="Picture Placeholder 7">
            <a:extLst>
              <a:ext uri="{FF2B5EF4-FFF2-40B4-BE49-F238E27FC236}">
                <a16:creationId xmlns:a16="http://schemas.microsoft.com/office/drawing/2014/main" id="{40B5E594-BE1B-4183-B569-B60793CF23BA}"/>
              </a:ext>
            </a:extLst>
          </p:cNvPr>
          <p:cNvPicPr>
            <a:picLocks noGrp="1" noChangeAspect="1"/>
          </p:cNvPicPr>
          <p:nvPr>
            <p:ph type="pic" sz="quarter" idx="41"/>
          </p:nvPr>
        </p:nvPicPr>
        <p:blipFill>
          <a:blip r:embed="rId7">
            <a:extLst>
              <a:ext uri="{28A0092B-C50C-407E-A947-70E740481C1C}">
                <a14:useLocalDpi xmlns:a14="http://schemas.microsoft.com/office/drawing/2010/main" val="0"/>
              </a:ext>
            </a:extLst>
          </a:blip>
          <a:srcRect t="7752" b="7752"/>
          <a:stretch>
            <a:fillRect/>
          </a:stretch>
        </p:blipFill>
        <p:spPr/>
      </p:pic>
      <p:pic>
        <p:nvPicPr>
          <p:cNvPr id="3" name="Picture Placeholder 2">
            <a:extLst>
              <a:ext uri="{FF2B5EF4-FFF2-40B4-BE49-F238E27FC236}">
                <a16:creationId xmlns:a16="http://schemas.microsoft.com/office/drawing/2014/main" id="{CF984D60-5F94-436E-A5BE-498768C25606}"/>
              </a:ext>
            </a:extLst>
          </p:cNvPr>
          <p:cNvPicPr>
            <a:picLocks noGrp="1" noChangeAspect="1"/>
          </p:cNvPicPr>
          <p:nvPr>
            <p:ph type="pic" sz="quarter" idx="42"/>
          </p:nvPr>
        </p:nvPicPr>
        <p:blipFill>
          <a:blip r:embed="rId8">
            <a:extLst>
              <a:ext uri="{28A0092B-C50C-407E-A947-70E740481C1C}">
                <a14:useLocalDpi xmlns:a14="http://schemas.microsoft.com/office/drawing/2010/main" val="0"/>
              </a:ext>
            </a:extLst>
          </a:blip>
          <a:srcRect t="971" b="971"/>
          <a:stretch/>
        </p:blipFill>
        <p:spPr/>
      </p:pic>
      <p:sp>
        <p:nvSpPr>
          <p:cNvPr id="11" name="Text Placeholder 10">
            <a:extLst>
              <a:ext uri="{FF2B5EF4-FFF2-40B4-BE49-F238E27FC236}">
                <a16:creationId xmlns:a16="http://schemas.microsoft.com/office/drawing/2014/main" id="{82371548-BBE1-C845-A2C6-AE8365698CBE}"/>
              </a:ext>
            </a:extLst>
          </p:cNvPr>
          <p:cNvSpPr>
            <a:spLocks noGrp="1"/>
          </p:cNvSpPr>
          <p:nvPr>
            <p:ph type="body" sz="quarter" idx="43"/>
          </p:nvPr>
        </p:nvSpPr>
        <p:spPr/>
        <p:txBody>
          <a:bodyPr/>
          <a:lstStyle/>
          <a:p>
            <a:r>
              <a:rPr lang="en-US" dirty="0"/>
              <a:t>2020s</a:t>
            </a:r>
          </a:p>
        </p:txBody>
      </p:sp>
      <p:sp>
        <p:nvSpPr>
          <p:cNvPr id="12" name="Text Placeholder 11">
            <a:extLst>
              <a:ext uri="{FF2B5EF4-FFF2-40B4-BE49-F238E27FC236}">
                <a16:creationId xmlns:a16="http://schemas.microsoft.com/office/drawing/2014/main" id="{67A446F6-59D8-0942-88FA-BF642BB0EA75}"/>
              </a:ext>
            </a:extLst>
          </p:cNvPr>
          <p:cNvSpPr>
            <a:spLocks noGrp="1"/>
          </p:cNvSpPr>
          <p:nvPr>
            <p:ph type="body" sz="quarter" idx="44"/>
          </p:nvPr>
        </p:nvSpPr>
        <p:spPr/>
        <p:txBody>
          <a:bodyPr/>
          <a:lstStyle/>
          <a:p>
            <a:r>
              <a:rPr lang="en-US" dirty="0"/>
              <a:t>In August 2019, Nordson welcomed Sundaram Nagarajan as our president and chief executive officer. In 2021, Nordson launched the Ascend Strategy, designed to deliver top-tier growth with leading margins and returns. The company also continues to grow through acquisitions, including the acquisitions of ARAG and </a:t>
            </a:r>
            <a:r>
              <a:rPr lang="en-US" dirty="0" err="1"/>
              <a:t>Atrion</a:t>
            </a:r>
            <a:r>
              <a:rPr lang="en-US" dirty="0"/>
              <a:t> Corporation. </a:t>
            </a:r>
          </a:p>
        </p:txBody>
      </p:sp>
    </p:spTree>
    <p:extLst>
      <p:ext uri="{BB962C8B-B14F-4D97-AF65-F5344CB8AC3E}">
        <p14:creationId xmlns:p14="http://schemas.microsoft.com/office/powerpoint/2010/main" val="3124295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5A555F7B-69F4-FA48-AECB-C052FA268A27}"/>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6F576A02-946D-354E-BBC7-E1078EB918D8}"/>
              </a:ext>
            </a:extLst>
          </p:cNvPr>
          <p:cNvSpPr>
            <a:spLocks noGrp="1"/>
          </p:cNvSpPr>
          <p:nvPr>
            <p:ph type="ctrTitle"/>
          </p:nvPr>
        </p:nvSpPr>
        <p:spPr/>
        <p:txBody>
          <a:bodyPr/>
          <a:lstStyle/>
          <a:p>
            <a:r>
              <a:rPr lang="en-US"/>
              <a:t>Community Outreach</a:t>
            </a:r>
          </a:p>
        </p:txBody>
      </p:sp>
    </p:spTree>
    <p:extLst>
      <p:ext uri="{BB962C8B-B14F-4D97-AF65-F5344CB8AC3E}">
        <p14:creationId xmlns:p14="http://schemas.microsoft.com/office/powerpoint/2010/main" val="1391650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5482D98C-E5D4-3A46-BC8B-E22E18CAE33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3068" b="23068"/>
          <a:stretch/>
        </p:blipFill>
        <p:spPr>
          <a:xfrm>
            <a:off x="0" y="-2"/>
            <a:ext cx="12192000" cy="4343400"/>
          </a:xfrm>
        </p:spPr>
      </p:pic>
      <p:sp>
        <p:nvSpPr>
          <p:cNvPr id="3" name="Text Placeholder 2">
            <a:extLst>
              <a:ext uri="{FF2B5EF4-FFF2-40B4-BE49-F238E27FC236}">
                <a16:creationId xmlns:a16="http://schemas.microsoft.com/office/drawing/2014/main" id="{B2132117-7B8D-BB4E-B9AB-D30071684CA4}"/>
              </a:ext>
            </a:extLst>
          </p:cNvPr>
          <p:cNvSpPr>
            <a:spLocks noGrp="1"/>
          </p:cNvSpPr>
          <p:nvPr>
            <p:ph type="body" sz="quarter" idx="13"/>
          </p:nvPr>
        </p:nvSpPr>
        <p:spPr>
          <a:xfrm>
            <a:off x="1395412" y="4592328"/>
            <a:ext cx="1828800" cy="914400"/>
          </a:xfrm>
        </p:spPr>
        <p:txBody>
          <a:bodyPr/>
          <a:lstStyle/>
          <a:p>
            <a:r>
              <a:rPr lang="en-US" dirty="0"/>
              <a:t>$183M+</a:t>
            </a:r>
          </a:p>
        </p:txBody>
      </p:sp>
      <p:sp>
        <p:nvSpPr>
          <p:cNvPr id="5" name="Text Placeholder 4">
            <a:extLst>
              <a:ext uri="{FF2B5EF4-FFF2-40B4-BE49-F238E27FC236}">
                <a16:creationId xmlns:a16="http://schemas.microsoft.com/office/drawing/2014/main" id="{1FA73E65-C1F6-9249-8979-E834DFCDD0BD}"/>
              </a:ext>
            </a:extLst>
          </p:cNvPr>
          <p:cNvSpPr>
            <a:spLocks noGrp="1"/>
          </p:cNvSpPr>
          <p:nvPr>
            <p:ph type="body" sz="quarter" idx="14"/>
          </p:nvPr>
        </p:nvSpPr>
        <p:spPr>
          <a:xfrm>
            <a:off x="1349634" y="5486400"/>
            <a:ext cx="1828800" cy="685800"/>
          </a:xfrm>
        </p:spPr>
        <p:txBody>
          <a:bodyPr/>
          <a:lstStyle/>
          <a:p>
            <a:r>
              <a:rPr lang="en-US" dirty="0"/>
              <a:t>Overall Giving </a:t>
            </a:r>
            <a:br>
              <a:rPr lang="en-US" dirty="0"/>
            </a:br>
            <a:r>
              <a:rPr lang="en-US" dirty="0"/>
              <a:t>to Date</a:t>
            </a:r>
          </a:p>
        </p:txBody>
      </p:sp>
      <p:sp>
        <p:nvSpPr>
          <p:cNvPr id="6" name="Text Placeholder 5">
            <a:extLst>
              <a:ext uri="{FF2B5EF4-FFF2-40B4-BE49-F238E27FC236}">
                <a16:creationId xmlns:a16="http://schemas.microsoft.com/office/drawing/2014/main" id="{EF6CFA99-0BF2-3B48-A771-B39753E3B71F}"/>
              </a:ext>
            </a:extLst>
          </p:cNvPr>
          <p:cNvSpPr>
            <a:spLocks noGrp="1"/>
          </p:cNvSpPr>
          <p:nvPr>
            <p:ph type="body" sz="quarter" idx="15"/>
          </p:nvPr>
        </p:nvSpPr>
        <p:spPr>
          <a:xfrm>
            <a:off x="3498590" y="4572000"/>
            <a:ext cx="1828800" cy="914400"/>
          </a:xfrm>
        </p:spPr>
        <p:txBody>
          <a:bodyPr/>
          <a:lstStyle/>
          <a:p>
            <a:r>
              <a:rPr lang="en-US" dirty="0"/>
              <a:t>121K</a:t>
            </a:r>
          </a:p>
        </p:txBody>
      </p:sp>
      <p:sp>
        <p:nvSpPr>
          <p:cNvPr id="7" name="Text Placeholder 6">
            <a:extLst>
              <a:ext uri="{FF2B5EF4-FFF2-40B4-BE49-F238E27FC236}">
                <a16:creationId xmlns:a16="http://schemas.microsoft.com/office/drawing/2014/main" id="{6C3091BC-1DE6-294D-B757-1232732C0C85}"/>
              </a:ext>
            </a:extLst>
          </p:cNvPr>
          <p:cNvSpPr>
            <a:spLocks noGrp="1"/>
          </p:cNvSpPr>
          <p:nvPr>
            <p:ph type="body" sz="quarter" idx="16"/>
          </p:nvPr>
        </p:nvSpPr>
        <p:spPr>
          <a:xfrm>
            <a:off x="3498590" y="5486400"/>
            <a:ext cx="1828800" cy="685800"/>
          </a:xfrm>
        </p:spPr>
        <p:txBody>
          <a:bodyPr/>
          <a:lstStyle/>
          <a:p>
            <a:r>
              <a:rPr lang="en-US" dirty="0"/>
              <a:t>Total Hours Volunteered</a:t>
            </a:r>
          </a:p>
        </p:txBody>
      </p:sp>
      <p:sp>
        <p:nvSpPr>
          <p:cNvPr id="8" name="Text Placeholder 7">
            <a:extLst>
              <a:ext uri="{FF2B5EF4-FFF2-40B4-BE49-F238E27FC236}">
                <a16:creationId xmlns:a16="http://schemas.microsoft.com/office/drawing/2014/main" id="{ACAACEA9-B082-F142-B736-7AB1635DCA09}"/>
              </a:ext>
            </a:extLst>
          </p:cNvPr>
          <p:cNvSpPr>
            <a:spLocks noGrp="1"/>
          </p:cNvSpPr>
          <p:nvPr>
            <p:ph type="body" sz="quarter" idx="17"/>
          </p:nvPr>
        </p:nvSpPr>
        <p:spPr>
          <a:xfrm>
            <a:off x="5816713" y="4599432"/>
            <a:ext cx="1828800" cy="914400"/>
          </a:xfrm>
        </p:spPr>
        <p:txBody>
          <a:bodyPr/>
          <a:lstStyle/>
          <a:p>
            <a:r>
              <a:rPr lang="en-US" dirty="0"/>
              <a:t>$8.1M</a:t>
            </a:r>
          </a:p>
        </p:txBody>
      </p:sp>
      <p:sp>
        <p:nvSpPr>
          <p:cNvPr id="9" name="Text Placeholder 8">
            <a:extLst>
              <a:ext uri="{FF2B5EF4-FFF2-40B4-BE49-F238E27FC236}">
                <a16:creationId xmlns:a16="http://schemas.microsoft.com/office/drawing/2014/main" id="{89033FA7-BC56-5C49-B7A8-2D79129B7A4C}"/>
              </a:ext>
            </a:extLst>
          </p:cNvPr>
          <p:cNvSpPr>
            <a:spLocks noGrp="1"/>
          </p:cNvSpPr>
          <p:nvPr>
            <p:ph type="body" sz="quarter" idx="18"/>
          </p:nvPr>
        </p:nvSpPr>
        <p:spPr>
          <a:xfrm>
            <a:off x="5862491" y="5486400"/>
            <a:ext cx="1828800" cy="685800"/>
          </a:xfrm>
        </p:spPr>
        <p:txBody>
          <a:bodyPr/>
          <a:lstStyle/>
          <a:p>
            <a:r>
              <a:rPr lang="en-US" dirty="0"/>
              <a:t>Towards BUILDS Scholarships</a:t>
            </a:r>
          </a:p>
        </p:txBody>
      </p:sp>
      <p:sp>
        <p:nvSpPr>
          <p:cNvPr id="12" name="Text Placeholder 11">
            <a:extLst>
              <a:ext uri="{FF2B5EF4-FFF2-40B4-BE49-F238E27FC236}">
                <a16:creationId xmlns:a16="http://schemas.microsoft.com/office/drawing/2014/main" id="{94768944-C476-C14E-8AD7-E637366B534C}"/>
              </a:ext>
            </a:extLst>
          </p:cNvPr>
          <p:cNvSpPr>
            <a:spLocks noGrp="1"/>
          </p:cNvSpPr>
          <p:nvPr>
            <p:ph type="body" sz="quarter" idx="21"/>
          </p:nvPr>
        </p:nvSpPr>
        <p:spPr>
          <a:xfrm>
            <a:off x="8226392" y="4592328"/>
            <a:ext cx="1828800" cy="914400"/>
          </a:xfrm>
        </p:spPr>
        <p:txBody>
          <a:bodyPr/>
          <a:lstStyle/>
          <a:p>
            <a:r>
              <a:rPr lang="en-US" dirty="0"/>
              <a:t>17/10</a:t>
            </a:r>
          </a:p>
        </p:txBody>
      </p:sp>
      <p:sp>
        <p:nvSpPr>
          <p:cNvPr id="13" name="Text Placeholder 12">
            <a:extLst>
              <a:ext uri="{FF2B5EF4-FFF2-40B4-BE49-F238E27FC236}">
                <a16:creationId xmlns:a16="http://schemas.microsoft.com/office/drawing/2014/main" id="{761C1747-D753-5E44-94A4-E71483656B4C}"/>
              </a:ext>
            </a:extLst>
          </p:cNvPr>
          <p:cNvSpPr>
            <a:spLocks noGrp="1"/>
          </p:cNvSpPr>
          <p:nvPr>
            <p:ph type="body" sz="quarter" idx="22"/>
          </p:nvPr>
        </p:nvSpPr>
        <p:spPr>
          <a:xfrm>
            <a:off x="8226392" y="5476774"/>
            <a:ext cx="1828800" cy="685800"/>
          </a:xfrm>
        </p:spPr>
        <p:txBody>
          <a:bodyPr/>
          <a:lstStyle/>
          <a:p>
            <a:r>
              <a:rPr lang="en-US" dirty="0"/>
              <a:t>Communities/ Countries Where </a:t>
            </a:r>
            <a:br>
              <a:rPr lang="en-US" dirty="0"/>
            </a:br>
            <a:r>
              <a:rPr lang="en-US" dirty="0"/>
              <a:t>We Give Back</a:t>
            </a:r>
          </a:p>
        </p:txBody>
      </p:sp>
      <p:sp>
        <p:nvSpPr>
          <p:cNvPr id="14" name="Text Placeholder 13">
            <a:extLst>
              <a:ext uri="{FF2B5EF4-FFF2-40B4-BE49-F238E27FC236}">
                <a16:creationId xmlns:a16="http://schemas.microsoft.com/office/drawing/2014/main" id="{AC5E89BF-C4C7-1A48-B975-344EAAF380A5}"/>
              </a:ext>
            </a:extLst>
          </p:cNvPr>
          <p:cNvSpPr>
            <a:spLocks noGrp="1"/>
          </p:cNvSpPr>
          <p:nvPr>
            <p:ph type="body" sz="quarter" idx="23"/>
          </p:nvPr>
        </p:nvSpPr>
        <p:spPr>
          <a:solidFill>
            <a:schemeClr val="tx2">
              <a:alpha val="75000"/>
            </a:schemeClr>
          </a:solidFill>
        </p:spPr>
        <p:txBody>
          <a:bodyPr/>
          <a:lstStyle/>
          <a:p>
            <a:r>
              <a:rPr lang="en-US" dirty="0"/>
              <a:t>We have a long and proud history of giving back </a:t>
            </a:r>
            <a:br>
              <a:rPr lang="en-US" dirty="0"/>
            </a:br>
            <a:r>
              <a:rPr lang="en-US" dirty="0"/>
              <a:t>to the communities where we live and work.</a:t>
            </a:r>
          </a:p>
        </p:txBody>
      </p:sp>
      <p:sp>
        <p:nvSpPr>
          <p:cNvPr id="4" name="Slide Number Placeholder 3">
            <a:extLst>
              <a:ext uri="{FF2B5EF4-FFF2-40B4-BE49-F238E27FC236}">
                <a16:creationId xmlns:a16="http://schemas.microsoft.com/office/drawing/2014/main" id="{39541152-4FF4-7144-A299-885070EBB2C3}"/>
              </a:ext>
            </a:extLst>
          </p:cNvPr>
          <p:cNvSpPr>
            <a:spLocks noGrp="1"/>
          </p:cNvSpPr>
          <p:nvPr>
            <p:ph type="sldNum" sz="quarter" idx="2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285AB5-D0FE-4ADA-800C-83ACCAD4A19F}" type="slidenum">
              <a:rPr kumimoji="0" lang="en-US" sz="1000" b="1" i="0" u="none" strike="noStrike" kern="1200" cap="none" spc="0" normalizeH="0" baseline="0" noProof="0" smtClean="0">
                <a:ln>
                  <a:noFill/>
                </a:ln>
                <a:solidFill>
                  <a:srgbClr val="0079C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000" b="1" i="0" u="none" strike="noStrike" kern="1200" cap="none" spc="0" normalizeH="0" baseline="0" noProof="0">
              <a:ln>
                <a:noFill/>
              </a:ln>
              <a:solidFill>
                <a:srgbClr val="0079C9"/>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B403D25B-5C4E-D7BD-34E1-F246194E4028}"/>
              </a:ext>
            </a:extLst>
          </p:cNvPr>
          <p:cNvPicPr>
            <a:picLocks noChangeAspect="1"/>
          </p:cNvPicPr>
          <p:nvPr/>
        </p:nvPicPr>
        <p:blipFill>
          <a:blip r:embed="rId3"/>
          <a:stretch>
            <a:fillRect/>
          </a:stretch>
        </p:blipFill>
        <p:spPr>
          <a:xfrm>
            <a:off x="4546487" y="512891"/>
            <a:ext cx="3099026" cy="1295579"/>
          </a:xfrm>
          <a:prstGeom prst="rect">
            <a:avLst/>
          </a:prstGeom>
        </p:spPr>
      </p:pic>
      <p:sp>
        <p:nvSpPr>
          <p:cNvPr id="18" name="Rectangle 17">
            <a:extLst>
              <a:ext uri="{FF2B5EF4-FFF2-40B4-BE49-F238E27FC236}">
                <a16:creationId xmlns:a16="http://schemas.microsoft.com/office/drawing/2014/main" id="{B2B55433-1C79-C2EA-498A-CBB954CD0809}"/>
              </a:ext>
            </a:extLst>
          </p:cNvPr>
          <p:cNvSpPr/>
          <p:nvPr/>
        </p:nvSpPr>
        <p:spPr>
          <a:xfrm>
            <a:off x="808522" y="5380523"/>
            <a:ext cx="10484318" cy="1058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516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B3CB24-F578-ED47-9C87-69AE67AB4F58}"/>
              </a:ext>
            </a:extLst>
          </p:cNvPr>
          <p:cNvSpPr>
            <a:spLocks noGrp="1"/>
          </p:cNvSpPr>
          <p:nvPr>
            <p:ph type="sldNum" sz="quarter" idx="10"/>
          </p:nvPr>
        </p:nvSpPr>
        <p:spPr/>
        <p:txBody>
          <a:bodyPr/>
          <a:lstStyle/>
          <a:p>
            <a:pPr>
              <a:defRPr/>
            </a:pPr>
            <a:fld id="{C172A008-134C-4A02-9B07-6A6E85BEF738}" type="slidenum">
              <a:rPr lang="en-US" smtClean="0"/>
              <a:pPr>
                <a:defRPr/>
              </a:pPr>
              <a:t>25</a:t>
            </a:fld>
            <a:endParaRPr lang="en-US"/>
          </a:p>
        </p:txBody>
      </p:sp>
      <p:pic>
        <p:nvPicPr>
          <p:cNvPr id="4" name="Content Placeholder 6">
            <a:extLst>
              <a:ext uri="{FF2B5EF4-FFF2-40B4-BE49-F238E27FC236}">
                <a16:creationId xmlns:a16="http://schemas.microsoft.com/office/drawing/2014/main" id="{44880171-41AF-E145-B88C-C2E36E8BF4DA}"/>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p:blipFill>
        <p:spPr bwMode="auto">
          <a:xfrm>
            <a:off x="1445" y="0"/>
            <a:ext cx="12189109"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2AE6CEA-B274-364E-B32E-63C934501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 y="4419600"/>
            <a:ext cx="914400" cy="914400"/>
          </a:xfrm>
          <a:prstGeom prst="rect">
            <a:avLst/>
          </a:prstGeom>
        </p:spPr>
      </p:pic>
      <p:sp>
        <p:nvSpPr>
          <p:cNvPr id="6" name="TextBox 5">
            <a:extLst>
              <a:ext uri="{FF2B5EF4-FFF2-40B4-BE49-F238E27FC236}">
                <a16:creationId xmlns:a16="http://schemas.microsoft.com/office/drawing/2014/main" id="{E7B1C3BB-95E8-AA48-BC4D-49C55A372487}"/>
              </a:ext>
            </a:extLst>
          </p:cNvPr>
          <p:cNvSpPr txBox="1"/>
          <p:nvPr/>
        </p:nvSpPr>
        <p:spPr>
          <a:xfrm>
            <a:off x="548640" y="5405735"/>
            <a:ext cx="1828800" cy="461665"/>
          </a:xfrm>
          <a:prstGeom prst="rect">
            <a:avLst/>
          </a:prstGeom>
          <a:noFill/>
        </p:spPr>
        <p:txBody>
          <a:bodyPr wrap="square" rtlCol="0">
            <a:spAutoFit/>
          </a:bodyPr>
          <a:lstStyle/>
          <a:p>
            <a:pPr algn="ctr"/>
            <a:r>
              <a:rPr lang="en-US" sz="1200" b="1" i="1">
                <a:solidFill>
                  <a:schemeClr val="tx2"/>
                </a:solidFill>
              </a:rPr>
              <a:t>Nordson Corporation Foundation</a:t>
            </a:r>
          </a:p>
        </p:txBody>
      </p:sp>
      <p:pic>
        <p:nvPicPr>
          <p:cNvPr id="7" name="Picture 6">
            <a:extLst>
              <a:ext uri="{FF2B5EF4-FFF2-40B4-BE49-F238E27FC236}">
                <a16:creationId xmlns:a16="http://schemas.microsoft.com/office/drawing/2014/main" id="{487312A3-39E8-A646-BB5E-984E52734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4640" y="4419600"/>
            <a:ext cx="914400" cy="914400"/>
          </a:xfrm>
          <a:prstGeom prst="rect">
            <a:avLst/>
          </a:prstGeom>
        </p:spPr>
      </p:pic>
      <p:sp>
        <p:nvSpPr>
          <p:cNvPr id="8" name="TextBox 7">
            <a:extLst>
              <a:ext uri="{FF2B5EF4-FFF2-40B4-BE49-F238E27FC236}">
                <a16:creationId xmlns:a16="http://schemas.microsoft.com/office/drawing/2014/main" id="{3A901B8A-3662-FC48-A262-7DD9F1A3B970}"/>
              </a:ext>
            </a:extLst>
          </p:cNvPr>
          <p:cNvSpPr txBox="1"/>
          <p:nvPr/>
        </p:nvSpPr>
        <p:spPr>
          <a:xfrm>
            <a:off x="2377440" y="5405735"/>
            <a:ext cx="1828800" cy="276999"/>
          </a:xfrm>
          <a:prstGeom prst="rect">
            <a:avLst/>
          </a:prstGeom>
          <a:noFill/>
        </p:spPr>
        <p:txBody>
          <a:bodyPr wrap="square" rtlCol="0">
            <a:spAutoFit/>
          </a:bodyPr>
          <a:lstStyle/>
          <a:p>
            <a:pPr algn="ctr"/>
            <a:r>
              <a:rPr lang="en-US" sz="1200" b="1" i="1">
                <a:solidFill>
                  <a:schemeClr val="accent5"/>
                </a:solidFill>
              </a:rPr>
              <a:t>Time ‘n Talent</a:t>
            </a:r>
          </a:p>
        </p:txBody>
      </p:sp>
      <p:pic>
        <p:nvPicPr>
          <p:cNvPr id="9" name="Picture 8">
            <a:extLst>
              <a:ext uri="{FF2B5EF4-FFF2-40B4-BE49-F238E27FC236}">
                <a16:creationId xmlns:a16="http://schemas.microsoft.com/office/drawing/2014/main" id="{0949A1B3-F1BC-4C41-9CF8-BD630E325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3440" y="4419600"/>
            <a:ext cx="914400" cy="914400"/>
          </a:xfrm>
          <a:prstGeom prst="rect">
            <a:avLst/>
          </a:prstGeom>
        </p:spPr>
      </p:pic>
      <p:sp>
        <p:nvSpPr>
          <p:cNvPr id="10" name="TextBox 9">
            <a:extLst>
              <a:ext uri="{FF2B5EF4-FFF2-40B4-BE49-F238E27FC236}">
                <a16:creationId xmlns:a16="http://schemas.microsoft.com/office/drawing/2014/main" id="{661F6174-F018-E840-9D98-19955BD2DE48}"/>
              </a:ext>
            </a:extLst>
          </p:cNvPr>
          <p:cNvSpPr txBox="1"/>
          <p:nvPr/>
        </p:nvSpPr>
        <p:spPr>
          <a:xfrm>
            <a:off x="4206240" y="5405735"/>
            <a:ext cx="1828800" cy="276999"/>
          </a:xfrm>
          <a:prstGeom prst="rect">
            <a:avLst/>
          </a:prstGeom>
          <a:noFill/>
        </p:spPr>
        <p:txBody>
          <a:bodyPr wrap="square" rtlCol="0">
            <a:spAutoFit/>
          </a:bodyPr>
          <a:lstStyle/>
          <a:p>
            <a:pPr algn="ctr"/>
            <a:r>
              <a:rPr lang="en-US" sz="1200" b="1" i="1">
                <a:solidFill>
                  <a:schemeClr val="accent2"/>
                </a:solidFill>
              </a:rPr>
              <a:t>A Time to Give</a:t>
            </a:r>
          </a:p>
        </p:txBody>
      </p:sp>
      <p:pic>
        <p:nvPicPr>
          <p:cNvPr id="11" name="Picture 10">
            <a:extLst>
              <a:ext uri="{FF2B5EF4-FFF2-40B4-BE49-F238E27FC236}">
                <a16:creationId xmlns:a16="http://schemas.microsoft.com/office/drawing/2014/main" id="{C9F2E84A-FF85-D54F-A15E-3FBCCF67AA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2240" y="4419600"/>
            <a:ext cx="914400" cy="914400"/>
          </a:xfrm>
          <a:prstGeom prst="rect">
            <a:avLst/>
          </a:prstGeom>
        </p:spPr>
      </p:pic>
      <p:sp>
        <p:nvSpPr>
          <p:cNvPr id="12" name="TextBox 11">
            <a:extLst>
              <a:ext uri="{FF2B5EF4-FFF2-40B4-BE49-F238E27FC236}">
                <a16:creationId xmlns:a16="http://schemas.microsoft.com/office/drawing/2014/main" id="{7C50E420-FA6E-0144-8E84-480811A5D27D}"/>
              </a:ext>
            </a:extLst>
          </p:cNvPr>
          <p:cNvSpPr txBox="1"/>
          <p:nvPr/>
        </p:nvSpPr>
        <p:spPr>
          <a:xfrm>
            <a:off x="6035040" y="5405735"/>
            <a:ext cx="1828800" cy="461665"/>
          </a:xfrm>
          <a:prstGeom prst="rect">
            <a:avLst/>
          </a:prstGeom>
          <a:noFill/>
        </p:spPr>
        <p:txBody>
          <a:bodyPr wrap="square" rtlCol="0">
            <a:spAutoFit/>
          </a:bodyPr>
          <a:lstStyle/>
          <a:p>
            <a:pPr algn="ctr"/>
            <a:r>
              <a:rPr lang="en-US" sz="1200" b="1" i="1">
                <a:solidFill>
                  <a:schemeClr val="accent4"/>
                </a:solidFill>
              </a:rPr>
              <a:t>Nordson BUILDS Scholarships</a:t>
            </a:r>
          </a:p>
        </p:txBody>
      </p:sp>
      <p:pic>
        <p:nvPicPr>
          <p:cNvPr id="13" name="Picture 12">
            <a:extLst>
              <a:ext uri="{FF2B5EF4-FFF2-40B4-BE49-F238E27FC236}">
                <a16:creationId xmlns:a16="http://schemas.microsoft.com/office/drawing/2014/main" id="{1A83A6D0-02D5-4F44-9627-69E5599495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1040" y="4419600"/>
            <a:ext cx="914400" cy="914400"/>
          </a:xfrm>
          <a:prstGeom prst="rect">
            <a:avLst/>
          </a:prstGeom>
        </p:spPr>
      </p:pic>
      <p:sp>
        <p:nvSpPr>
          <p:cNvPr id="14" name="TextBox 13">
            <a:extLst>
              <a:ext uri="{FF2B5EF4-FFF2-40B4-BE49-F238E27FC236}">
                <a16:creationId xmlns:a16="http://schemas.microsoft.com/office/drawing/2014/main" id="{6ADCB2C5-3FE9-CE43-BDDC-06CBA94E7319}"/>
              </a:ext>
            </a:extLst>
          </p:cNvPr>
          <p:cNvSpPr txBox="1"/>
          <p:nvPr/>
        </p:nvSpPr>
        <p:spPr>
          <a:xfrm>
            <a:off x="7863840" y="5405735"/>
            <a:ext cx="1828800" cy="276999"/>
          </a:xfrm>
          <a:prstGeom prst="rect">
            <a:avLst/>
          </a:prstGeom>
          <a:noFill/>
        </p:spPr>
        <p:txBody>
          <a:bodyPr wrap="square" rtlCol="0">
            <a:spAutoFit/>
          </a:bodyPr>
          <a:lstStyle/>
          <a:p>
            <a:pPr algn="ctr"/>
            <a:r>
              <a:rPr lang="en-US" sz="1200" b="1" i="1">
                <a:solidFill>
                  <a:schemeClr val="accent3"/>
                </a:solidFill>
              </a:rPr>
              <a:t>Matching Gifts</a:t>
            </a:r>
          </a:p>
        </p:txBody>
      </p:sp>
      <p:pic>
        <p:nvPicPr>
          <p:cNvPr id="15" name="Picture 14">
            <a:extLst>
              <a:ext uri="{FF2B5EF4-FFF2-40B4-BE49-F238E27FC236}">
                <a16:creationId xmlns:a16="http://schemas.microsoft.com/office/drawing/2014/main" id="{7F96767B-A60B-B147-9536-D43C8783CF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9840" y="4419600"/>
            <a:ext cx="914400" cy="914400"/>
          </a:xfrm>
          <a:prstGeom prst="rect">
            <a:avLst/>
          </a:prstGeom>
        </p:spPr>
      </p:pic>
      <p:sp>
        <p:nvSpPr>
          <p:cNvPr id="16" name="TextBox 15">
            <a:extLst>
              <a:ext uri="{FF2B5EF4-FFF2-40B4-BE49-F238E27FC236}">
                <a16:creationId xmlns:a16="http://schemas.microsoft.com/office/drawing/2014/main" id="{74482D4D-ABB9-F441-8094-818B0845B694}"/>
              </a:ext>
            </a:extLst>
          </p:cNvPr>
          <p:cNvSpPr txBox="1"/>
          <p:nvPr/>
        </p:nvSpPr>
        <p:spPr>
          <a:xfrm>
            <a:off x="9692640" y="5405735"/>
            <a:ext cx="1828800" cy="461665"/>
          </a:xfrm>
          <a:prstGeom prst="rect">
            <a:avLst/>
          </a:prstGeom>
          <a:noFill/>
        </p:spPr>
        <p:txBody>
          <a:bodyPr wrap="square" rtlCol="0">
            <a:spAutoFit/>
          </a:bodyPr>
          <a:lstStyle/>
          <a:p>
            <a:pPr algn="ctr"/>
            <a:r>
              <a:rPr lang="en-US" sz="1200" b="1" i="1">
                <a:solidFill>
                  <a:schemeClr val="accent1"/>
                </a:solidFill>
              </a:rPr>
              <a:t>Nordson Corporate Donations</a:t>
            </a:r>
          </a:p>
        </p:txBody>
      </p:sp>
      <p:sp>
        <p:nvSpPr>
          <p:cNvPr id="17" name="Content Placeholder 2">
            <a:extLst>
              <a:ext uri="{FF2B5EF4-FFF2-40B4-BE49-F238E27FC236}">
                <a16:creationId xmlns:a16="http://schemas.microsoft.com/office/drawing/2014/main" id="{E8E3F22C-47A3-0F42-8E6C-CB0A12AE0811}"/>
              </a:ext>
            </a:extLst>
          </p:cNvPr>
          <p:cNvSpPr txBox="1">
            <a:spLocks/>
          </p:cNvSpPr>
          <p:nvPr/>
        </p:nvSpPr>
        <p:spPr bwMode="auto">
          <a:xfrm>
            <a:off x="609600" y="2004060"/>
            <a:ext cx="10972800" cy="2133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2"/>
              </a:buClr>
              <a:buFont typeface="Wingdings" charset="2"/>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2"/>
              </a:buClr>
              <a:buFont typeface="Wingdings" charset="2"/>
              <a:buChar char="§"/>
              <a:defRPr sz="2000">
                <a:solidFill>
                  <a:schemeClr val="tx1"/>
                </a:solidFill>
                <a:latin typeface="+mn-lt"/>
              </a:defRPr>
            </a:lvl2pPr>
            <a:lvl3pPr marL="1143000" indent="-228600" algn="l" rtl="0" fontAlgn="base">
              <a:spcBef>
                <a:spcPct val="20000"/>
              </a:spcBef>
              <a:spcAft>
                <a:spcPct val="0"/>
              </a:spcAft>
              <a:buClr>
                <a:schemeClr val="tx2"/>
              </a:buClr>
              <a:buFont typeface="Wingdings" charset="2"/>
              <a:buChar char="§"/>
              <a:defRPr sz="2000">
                <a:solidFill>
                  <a:schemeClr val="tx1"/>
                </a:solidFill>
                <a:latin typeface="+mn-lt"/>
              </a:defRPr>
            </a:lvl3pPr>
            <a:lvl4pPr marL="1600200" indent="-228600" algn="l" rtl="0" fontAlgn="base">
              <a:spcBef>
                <a:spcPct val="20000"/>
              </a:spcBef>
              <a:spcAft>
                <a:spcPct val="0"/>
              </a:spcAft>
              <a:buClr>
                <a:schemeClr val="tx2"/>
              </a:buClr>
              <a:buFont typeface="Wingdings" charset="2"/>
              <a:buChar char="§"/>
              <a:defRPr sz="1400">
                <a:solidFill>
                  <a:schemeClr val="tx1"/>
                </a:solidFill>
                <a:latin typeface="+mn-lt"/>
              </a:defRPr>
            </a:lvl4pPr>
            <a:lvl5pPr marL="2057400" indent="-228600" algn="l" rtl="0" fontAlgn="base">
              <a:spcBef>
                <a:spcPct val="20000"/>
              </a:spcBef>
              <a:spcAft>
                <a:spcPct val="0"/>
              </a:spcAft>
              <a:buClr>
                <a:schemeClr val="tx2"/>
              </a:buClr>
              <a:buFont typeface="Wingdings"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lgn="ctr">
              <a:buNone/>
            </a:pPr>
            <a:r>
              <a:rPr lang="en-US" sz="1800" dirty="0"/>
              <a:t>At Nordson, we have a long and proud history of giving back to the communities where we live and work. As we grow, we continue to positively impact more people each year through volunteering, donations, scholarships and more. We encourage all employees to make a difference in our communities in the ways that are most meaningful to them. We provide opportunities to get involved through six community engagement programs that together create The Nordson Impact.</a:t>
            </a:r>
          </a:p>
        </p:txBody>
      </p:sp>
      <p:pic>
        <p:nvPicPr>
          <p:cNvPr id="18" name="Picture 17">
            <a:extLst>
              <a:ext uri="{FF2B5EF4-FFF2-40B4-BE49-F238E27FC236}">
                <a16:creationId xmlns:a16="http://schemas.microsoft.com/office/drawing/2014/main" id="{2C100C45-C387-3D45-9EE5-AEDFB088CA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2777" y="685800"/>
            <a:ext cx="2606040" cy="1089660"/>
          </a:xfrm>
          <a:prstGeom prst="rect">
            <a:avLst/>
          </a:prstGeom>
        </p:spPr>
      </p:pic>
    </p:spTree>
    <p:extLst>
      <p:ext uri="{BB962C8B-B14F-4D97-AF65-F5344CB8AC3E}">
        <p14:creationId xmlns:p14="http://schemas.microsoft.com/office/powerpoint/2010/main" val="467985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D6ACFE53-EF8C-BC4F-8EF4-BA6A164209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445" y="0"/>
            <a:ext cx="12189109"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D2EC3F2-8E04-5A46-B857-EBA36441B055}"/>
              </a:ext>
            </a:extLst>
          </p:cNvPr>
          <p:cNvSpPr>
            <a:spLocks noGrp="1"/>
          </p:cNvSpPr>
          <p:nvPr>
            <p:ph type="sldNum" sz="quarter" idx="10"/>
          </p:nvPr>
        </p:nvSpPr>
        <p:spPr/>
        <p:txBody>
          <a:bodyPr/>
          <a:lstStyle/>
          <a:p>
            <a:pPr>
              <a:defRPr/>
            </a:pPr>
            <a:fld id="{C172A008-134C-4A02-9B07-6A6E85BEF738}" type="slidenum">
              <a:rPr lang="en-US" smtClean="0"/>
              <a:pPr>
                <a:defRPr/>
              </a:pPr>
              <a:t>26</a:t>
            </a:fld>
            <a:endParaRPr lang="en-US"/>
          </a:p>
        </p:txBody>
      </p:sp>
      <p:pic>
        <p:nvPicPr>
          <p:cNvPr id="5" name="Picture 4">
            <a:extLst>
              <a:ext uri="{FF2B5EF4-FFF2-40B4-BE49-F238E27FC236}">
                <a16:creationId xmlns:a16="http://schemas.microsoft.com/office/drawing/2014/main" id="{E8EF1710-1A67-A24B-AAAA-DE4CF6AF6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057400"/>
            <a:ext cx="2743200" cy="2743200"/>
          </a:xfrm>
          <a:prstGeom prst="rect">
            <a:avLst/>
          </a:prstGeom>
        </p:spPr>
      </p:pic>
      <p:sp>
        <p:nvSpPr>
          <p:cNvPr id="7" name="Content Placeholder 2">
            <a:extLst>
              <a:ext uri="{FF2B5EF4-FFF2-40B4-BE49-F238E27FC236}">
                <a16:creationId xmlns:a16="http://schemas.microsoft.com/office/drawing/2014/main" id="{8EC6581D-57C8-9141-A8F5-45863B4EFD86}"/>
              </a:ext>
            </a:extLst>
          </p:cNvPr>
          <p:cNvSpPr txBox="1">
            <a:spLocks/>
          </p:cNvSpPr>
          <p:nvPr/>
        </p:nvSpPr>
        <p:spPr bwMode="auto">
          <a:xfrm>
            <a:off x="4114800" y="2057400"/>
            <a:ext cx="7620000" cy="2743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2"/>
              </a:buClr>
              <a:buFont typeface="Wingdings" charset="2"/>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2"/>
              </a:buClr>
              <a:buFont typeface="Wingdings" charset="2"/>
              <a:buChar char="§"/>
              <a:defRPr sz="2000">
                <a:solidFill>
                  <a:schemeClr val="tx1"/>
                </a:solidFill>
                <a:latin typeface="+mn-lt"/>
              </a:defRPr>
            </a:lvl2pPr>
            <a:lvl3pPr marL="1143000" indent="-228600" algn="l" rtl="0" fontAlgn="base">
              <a:spcBef>
                <a:spcPct val="20000"/>
              </a:spcBef>
              <a:spcAft>
                <a:spcPct val="0"/>
              </a:spcAft>
              <a:buClr>
                <a:schemeClr val="tx2"/>
              </a:buClr>
              <a:buFont typeface="Wingdings" charset="2"/>
              <a:buChar char="§"/>
              <a:defRPr sz="2000">
                <a:solidFill>
                  <a:schemeClr val="tx1"/>
                </a:solidFill>
                <a:latin typeface="+mn-lt"/>
              </a:defRPr>
            </a:lvl3pPr>
            <a:lvl4pPr marL="1600200" indent="-228600" algn="l" rtl="0" fontAlgn="base">
              <a:spcBef>
                <a:spcPct val="20000"/>
              </a:spcBef>
              <a:spcAft>
                <a:spcPct val="0"/>
              </a:spcAft>
              <a:buClr>
                <a:schemeClr val="tx2"/>
              </a:buClr>
              <a:buFont typeface="Wingdings" charset="2"/>
              <a:buChar char="§"/>
              <a:defRPr sz="1400">
                <a:solidFill>
                  <a:schemeClr val="tx1"/>
                </a:solidFill>
                <a:latin typeface="+mn-lt"/>
              </a:defRPr>
            </a:lvl4pPr>
            <a:lvl5pPr marL="2057400" indent="-228600" algn="l" rtl="0" fontAlgn="base">
              <a:spcBef>
                <a:spcPct val="20000"/>
              </a:spcBef>
              <a:spcAft>
                <a:spcPct val="0"/>
              </a:spcAft>
              <a:buClr>
                <a:schemeClr val="tx2"/>
              </a:buClr>
              <a:buFont typeface="Wingdings"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buNone/>
            </a:pPr>
            <a:r>
              <a:rPr lang="en-US" b="1" dirty="0">
                <a:solidFill>
                  <a:schemeClr val="tx2"/>
                </a:solidFill>
              </a:rPr>
              <a:t>Nordson Corporation Foundation</a:t>
            </a:r>
          </a:p>
          <a:p>
            <a:pPr marL="0" indent="0">
              <a:buNone/>
            </a:pPr>
            <a:r>
              <a:rPr lang="en-US" sz="1800" dirty="0"/>
              <a:t>The Nordson Corporation Foundation awards grants to non-profits in our communities in the United States. Since 1989, the Foundation has awarded more than $118.1 million in grants to improve the quality of life in our communities, placing a special focus on causes related to education.​</a:t>
            </a:r>
          </a:p>
        </p:txBody>
      </p:sp>
    </p:spTree>
    <p:extLst>
      <p:ext uri="{BB962C8B-B14F-4D97-AF65-F5344CB8AC3E}">
        <p14:creationId xmlns:p14="http://schemas.microsoft.com/office/powerpoint/2010/main" val="2196827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33E526A7-96AC-7E43-8D0A-E441F4D1A2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445" y="0"/>
            <a:ext cx="12189109"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0A785E5-C9EE-4E45-B368-304D7614E505}"/>
              </a:ext>
            </a:extLst>
          </p:cNvPr>
          <p:cNvSpPr>
            <a:spLocks noGrp="1"/>
          </p:cNvSpPr>
          <p:nvPr>
            <p:ph type="sldNum" sz="quarter" idx="10"/>
          </p:nvPr>
        </p:nvSpPr>
        <p:spPr/>
        <p:txBody>
          <a:bodyPr/>
          <a:lstStyle/>
          <a:p>
            <a:pPr>
              <a:defRPr/>
            </a:pPr>
            <a:fld id="{C172A008-134C-4A02-9B07-6A6E85BEF738}" type="slidenum">
              <a:rPr lang="en-US" smtClean="0"/>
              <a:pPr>
                <a:defRPr/>
              </a:pPr>
              <a:t>27</a:t>
            </a:fld>
            <a:endParaRPr lang="en-US"/>
          </a:p>
        </p:txBody>
      </p:sp>
      <p:pic>
        <p:nvPicPr>
          <p:cNvPr id="5" name="Picture 4">
            <a:extLst>
              <a:ext uri="{FF2B5EF4-FFF2-40B4-BE49-F238E27FC236}">
                <a16:creationId xmlns:a16="http://schemas.microsoft.com/office/drawing/2014/main" id="{9BC45428-AEB6-8445-9BB0-2B19D78D6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057400"/>
            <a:ext cx="2743200" cy="2743200"/>
          </a:xfrm>
          <a:prstGeom prst="rect">
            <a:avLst/>
          </a:prstGeom>
        </p:spPr>
      </p:pic>
      <p:sp>
        <p:nvSpPr>
          <p:cNvPr id="7" name="Content Placeholder 2">
            <a:extLst>
              <a:ext uri="{FF2B5EF4-FFF2-40B4-BE49-F238E27FC236}">
                <a16:creationId xmlns:a16="http://schemas.microsoft.com/office/drawing/2014/main" id="{4187FB05-DC34-6B48-BE4D-748046D5C9AA}"/>
              </a:ext>
            </a:extLst>
          </p:cNvPr>
          <p:cNvSpPr txBox="1">
            <a:spLocks/>
          </p:cNvSpPr>
          <p:nvPr/>
        </p:nvSpPr>
        <p:spPr bwMode="auto">
          <a:xfrm>
            <a:off x="4114800" y="2057400"/>
            <a:ext cx="7620000" cy="2743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2"/>
              </a:buClr>
              <a:buFont typeface="Wingdings" charset="2"/>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2"/>
              </a:buClr>
              <a:buFont typeface="Wingdings" charset="2"/>
              <a:buChar char="§"/>
              <a:defRPr sz="2000">
                <a:solidFill>
                  <a:schemeClr val="tx1"/>
                </a:solidFill>
                <a:latin typeface="+mn-lt"/>
              </a:defRPr>
            </a:lvl2pPr>
            <a:lvl3pPr marL="1143000" indent="-228600" algn="l" rtl="0" fontAlgn="base">
              <a:spcBef>
                <a:spcPct val="20000"/>
              </a:spcBef>
              <a:spcAft>
                <a:spcPct val="0"/>
              </a:spcAft>
              <a:buClr>
                <a:schemeClr val="tx2"/>
              </a:buClr>
              <a:buFont typeface="Wingdings" charset="2"/>
              <a:buChar char="§"/>
              <a:defRPr sz="2000">
                <a:solidFill>
                  <a:schemeClr val="tx1"/>
                </a:solidFill>
                <a:latin typeface="+mn-lt"/>
              </a:defRPr>
            </a:lvl3pPr>
            <a:lvl4pPr marL="1600200" indent="-228600" algn="l" rtl="0" fontAlgn="base">
              <a:spcBef>
                <a:spcPct val="20000"/>
              </a:spcBef>
              <a:spcAft>
                <a:spcPct val="0"/>
              </a:spcAft>
              <a:buClr>
                <a:schemeClr val="tx2"/>
              </a:buClr>
              <a:buFont typeface="Wingdings" charset="2"/>
              <a:buChar char="§"/>
              <a:defRPr sz="1400">
                <a:solidFill>
                  <a:schemeClr val="tx1"/>
                </a:solidFill>
                <a:latin typeface="+mn-lt"/>
              </a:defRPr>
            </a:lvl4pPr>
            <a:lvl5pPr marL="2057400" indent="-228600" algn="l" rtl="0" fontAlgn="base">
              <a:spcBef>
                <a:spcPct val="20000"/>
              </a:spcBef>
              <a:spcAft>
                <a:spcPct val="0"/>
              </a:spcAft>
              <a:buClr>
                <a:schemeClr val="tx2"/>
              </a:buClr>
              <a:buFont typeface="Wingdings"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buNone/>
            </a:pPr>
            <a:r>
              <a:rPr lang="en-US" b="1" dirty="0">
                <a:solidFill>
                  <a:schemeClr val="accent5"/>
                </a:solidFill>
              </a:rPr>
              <a:t>Time ‘n Talent</a:t>
            </a:r>
          </a:p>
          <a:p>
            <a:pPr marL="0" indent="0">
              <a:buNone/>
            </a:pPr>
            <a:r>
              <a:rPr lang="en-US" sz="1800" dirty="0"/>
              <a:t>Time ‘n Talent represents Nordson’s employee volunteer efforts worldwide. Since 2014, employees have logged more than 67,000 hours  organizing and participating in projects in their communities.</a:t>
            </a:r>
          </a:p>
        </p:txBody>
      </p:sp>
    </p:spTree>
    <p:extLst>
      <p:ext uri="{BB962C8B-B14F-4D97-AF65-F5344CB8AC3E}">
        <p14:creationId xmlns:p14="http://schemas.microsoft.com/office/powerpoint/2010/main" val="2749422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88A237C-F15A-F142-B4C4-0FB5389BAA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445" y="0"/>
            <a:ext cx="12189109"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53349AA-B74F-5A4B-AF17-BEEC19B792D4}"/>
              </a:ext>
            </a:extLst>
          </p:cNvPr>
          <p:cNvSpPr>
            <a:spLocks noGrp="1"/>
          </p:cNvSpPr>
          <p:nvPr>
            <p:ph type="sldNum" sz="quarter" idx="10"/>
          </p:nvPr>
        </p:nvSpPr>
        <p:spPr/>
        <p:txBody>
          <a:bodyPr/>
          <a:lstStyle/>
          <a:p>
            <a:pPr>
              <a:defRPr/>
            </a:pPr>
            <a:fld id="{C172A008-134C-4A02-9B07-6A6E85BEF738}" type="slidenum">
              <a:rPr lang="en-US" smtClean="0"/>
              <a:pPr>
                <a:defRPr/>
              </a:pPr>
              <a:t>28</a:t>
            </a:fld>
            <a:endParaRPr lang="en-US"/>
          </a:p>
        </p:txBody>
      </p:sp>
      <p:pic>
        <p:nvPicPr>
          <p:cNvPr id="5" name="Picture 4">
            <a:extLst>
              <a:ext uri="{FF2B5EF4-FFF2-40B4-BE49-F238E27FC236}">
                <a16:creationId xmlns:a16="http://schemas.microsoft.com/office/drawing/2014/main" id="{F8BD7D72-FC34-9742-BDDD-5786E8155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057400"/>
            <a:ext cx="2743200" cy="2743200"/>
          </a:xfrm>
          <a:prstGeom prst="rect">
            <a:avLst/>
          </a:prstGeom>
        </p:spPr>
      </p:pic>
      <p:sp>
        <p:nvSpPr>
          <p:cNvPr id="6" name="Content Placeholder 2">
            <a:extLst>
              <a:ext uri="{FF2B5EF4-FFF2-40B4-BE49-F238E27FC236}">
                <a16:creationId xmlns:a16="http://schemas.microsoft.com/office/drawing/2014/main" id="{B9EAE85A-8720-C643-9851-208DF2CE542D}"/>
              </a:ext>
            </a:extLst>
          </p:cNvPr>
          <p:cNvSpPr txBox="1">
            <a:spLocks/>
          </p:cNvSpPr>
          <p:nvPr/>
        </p:nvSpPr>
        <p:spPr bwMode="auto">
          <a:xfrm>
            <a:off x="4114800" y="2057400"/>
            <a:ext cx="7620000" cy="2743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2"/>
              </a:buClr>
              <a:buFont typeface="Wingdings" charset="2"/>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2"/>
              </a:buClr>
              <a:buFont typeface="Wingdings" charset="2"/>
              <a:buChar char="§"/>
              <a:defRPr sz="2000">
                <a:solidFill>
                  <a:schemeClr val="tx1"/>
                </a:solidFill>
                <a:latin typeface="+mn-lt"/>
              </a:defRPr>
            </a:lvl2pPr>
            <a:lvl3pPr marL="1143000" indent="-228600" algn="l" rtl="0" fontAlgn="base">
              <a:spcBef>
                <a:spcPct val="20000"/>
              </a:spcBef>
              <a:spcAft>
                <a:spcPct val="0"/>
              </a:spcAft>
              <a:buClr>
                <a:schemeClr val="tx2"/>
              </a:buClr>
              <a:buFont typeface="Wingdings" charset="2"/>
              <a:buChar char="§"/>
              <a:defRPr sz="2000">
                <a:solidFill>
                  <a:schemeClr val="tx1"/>
                </a:solidFill>
                <a:latin typeface="+mn-lt"/>
              </a:defRPr>
            </a:lvl3pPr>
            <a:lvl4pPr marL="1600200" indent="-228600" algn="l" rtl="0" fontAlgn="base">
              <a:spcBef>
                <a:spcPct val="20000"/>
              </a:spcBef>
              <a:spcAft>
                <a:spcPct val="0"/>
              </a:spcAft>
              <a:buClr>
                <a:schemeClr val="tx2"/>
              </a:buClr>
              <a:buFont typeface="Wingdings" charset="2"/>
              <a:buChar char="§"/>
              <a:defRPr sz="1400">
                <a:solidFill>
                  <a:schemeClr val="tx1"/>
                </a:solidFill>
                <a:latin typeface="+mn-lt"/>
              </a:defRPr>
            </a:lvl4pPr>
            <a:lvl5pPr marL="2057400" indent="-228600" algn="l" rtl="0" fontAlgn="base">
              <a:spcBef>
                <a:spcPct val="20000"/>
              </a:spcBef>
              <a:spcAft>
                <a:spcPct val="0"/>
              </a:spcAft>
              <a:buClr>
                <a:schemeClr val="tx2"/>
              </a:buClr>
              <a:buFont typeface="Wingdings"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buNone/>
            </a:pPr>
            <a:r>
              <a:rPr lang="en-US" b="1" dirty="0">
                <a:solidFill>
                  <a:schemeClr val="accent2"/>
                </a:solidFill>
              </a:rPr>
              <a:t>A Time to Give</a:t>
            </a:r>
          </a:p>
          <a:p>
            <a:pPr marL="0" indent="0">
              <a:buNone/>
            </a:pPr>
            <a:r>
              <a:rPr lang="en-US" sz="1800" dirty="0"/>
              <a:t>A Time to Give is our annual employee giving campaign in the </a:t>
            </a:r>
            <a:br>
              <a:rPr lang="en-US" sz="1800" dirty="0"/>
            </a:br>
            <a:r>
              <a:rPr lang="en-US" sz="1800" dirty="0"/>
              <a:t>United States. Since 2006, our yearly campaigns have raised over $5 million for our communities.</a:t>
            </a:r>
          </a:p>
        </p:txBody>
      </p:sp>
    </p:spTree>
    <p:extLst>
      <p:ext uri="{BB962C8B-B14F-4D97-AF65-F5344CB8AC3E}">
        <p14:creationId xmlns:p14="http://schemas.microsoft.com/office/powerpoint/2010/main" val="1307425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D204D37-4C5D-3C41-A9FE-9634FC005C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445" y="0"/>
            <a:ext cx="12189109"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1C73DE0-F785-CB43-BCE3-63AA449AFCA8}"/>
              </a:ext>
            </a:extLst>
          </p:cNvPr>
          <p:cNvSpPr>
            <a:spLocks noGrp="1"/>
          </p:cNvSpPr>
          <p:nvPr>
            <p:ph type="sldNum" sz="quarter" idx="10"/>
          </p:nvPr>
        </p:nvSpPr>
        <p:spPr/>
        <p:txBody>
          <a:bodyPr/>
          <a:lstStyle/>
          <a:p>
            <a:pPr>
              <a:defRPr/>
            </a:pPr>
            <a:fld id="{C172A008-134C-4A02-9B07-6A6E85BEF738}" type="slidenum">
              <a:rPr lang="en-US" smtClean="0"/>
              <a:pPr>
                <a:defRPr/>
              </a:pPr>
              <a:t>29</a:t>
            </a:fld>
            <a:endParaRPr lang="en-US"/>
          </a:p>
        </p:txBody>
      </p:sp>
      <p:pic>
        <p:nvPicPr>
          <p:cNvPr id="5" name="Picture 4">
            <a:extLst>
              <a:ext uri="{FF2B5EF4-FFF2-40B4-BE49-F238E27FC236}">
                <a16:creationId xmlns:a16="http://schemas.microsoft.com/office/drawing/2014/main" id="{683877BE-607F-6B44-B9AB-329436B24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057400"/>
            <a:ext cx="2743200" cy="2743200"/>
          </a:xfrm>
          <a:prstGeom prst="rect">
            <a:avLst/>
          </a:prstGeom>
        </p:spPr>
      </p:pic>
      <p:sp>
        <p:nvSpPr>
          <p:cNvPr id="6" name="Content Placeholder 2">
            <a:extLst>
              <a:ext uri="{FF2B5EF4-FFF2-40B4-BE49-F238E27FC236}">
                <a16:creationId xmlns:a16="http://schemas.microsoft.com/office/drawing/2014/main" id="{F4203C0B-C3D3-3540-B7C8-EB089FBF98AC}"/>
              </a:ext>
            </a:extLst>
          </p:cNvPr>
          <p:cNvSpPr txBox="1">
            <a:spLocks/>
          </p:cNvSpPr>
          <p:nvPr/>
        </p:nvSpPr>
        <p:spPr bwMode="auto">
          <a:xfrm>
            <a:off x="4114800" y="2057400"/>
            <a:ext cx="7620000" cy="2743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2"/>
              </a:buClr>
              <a:buFont typeface="Wingdings" charset="2"/>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2"/>
              </a:buClr>
              <a:buFont typeface="Wingdings" charset="2"/>
              <a:buChar char="§"/>
              <a:defRPr sz="2000">
                <a:solidFill>
                  <a:schemeClr val="tx1"/>
                </a:solidFill>
                <a:latin typeface="+mn-lt"/>
              </a:defRPr>
            </a:lvl2pPr>
            <a:lvl3pPr marL="1143000" indent="-228600" algn="l" rtl="0" fontAlgn="base">
              <a:spcBef>
                <a:spcPct val="20000"/>
              </a:spcBef>
              <a:spcAft>
                <a:spcPct val="0"/>
              </a:spcAft>
              <a:buClr>
                <a:schemeClr val="tx2"/>
              </a:buClr>
              <a:buFont typeface="Wingdings" charset="2"/>
              <a:buChar char="§"/>
              <a:defRPr sz="2000">
                <a:solidFill>
                  <a:schemeClr val="tx1"/>
                </a:solidFill>
                <a:latin typeface="+mn-lt"/>
              </a:defRPr>
            </a:lvl3pPr>
            <a:lvl4pPr marL="1600200" indent="-228600" algn="l" rtl="0" fontAlgn="base">
              <a:spcBef>
                <a:spcPct val="20000"/>
              </a:spcBef>
              <a:spcAft>
                <a:spcPct val="0"/>
              </a:spcAft>
              <a:buClr>
                <a:schemeClr val="tx2"/>
              </a:buClr>
              <a:buFont typeface="Wingdings" charset="2"/>
              <a:buChar char="§"/>
              <a:defRPr sz="1400">
                <a:solidFill>
                  <a:schemeClr val="tx1"/>
                </a:solidFill>
                <a:latin typeface="+mn-lt"/>
              </a:defRPr>
            </a:lvl4pPr>
            <a:lvl5pPr marL="2057400" indent="-228600" algn="l" rtl="0" fontAlgn="base">
              <a:spcBef>
                <a:spcPct val="20000"/>
              </a:spcBef>
              <a:spcAft>
                <a:spcPct val="0"/>
              </a:spcAft>
              <a:buClr>
                <a:schemeClr val="tx2"/>
              </a:buClr>
              <a:buFont typeface="Wingdings"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buNone/>
            </a:pPr>
            <a:r>
              <a:rPr lang="en-US" b="1" dirty="0">
                <a:solidFill>
                  <a:schemeClr val="accent4"/>
                </a:solidFill>
              </a:rPr>
              <a:t>Nordson BUILDS Scholarships</a:t>
            </a:r>
          </a:p>
          <a:p>
            <a:pPr marL="0" indent="0">
              <a:buNone/>
            </a:pPr>
            <a:r>
              <a:rPr lang="en-US" sz="1800" dirty="0"/>
              <a:t>Nordson BUILDS Scholarships support college students in our communities in the United States who are pursuing majors related to manufacturing. Since the program’s inception in 2013, $6.5 million has been awarded to over 1,651 scholarship recipients.</a:t>
            </a:r>
          </a:p>
        </p:txBody>
      </p:sp>
    </p:spTree>
    <p:extLst>
      <p:ext uri="{BB962C8B-B14F-4D97-AF65-F5344CB8AC3E}">
        <p14:creationId xmlns:p14="http://schemas.microsoft.com/office/powerpoint/2010/main" val="1732550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Placeholder 15">
            <a:extLst>
              <a:ext uri="{FF2B5EF4-FFF2-40B4-BE49-F238E27FC236}">
                <a16:creationId xmlns:a16="http://schemas.microsoft.com/office/drawing/2014/main" id="{28289F3B-7859-4CD8-A4B9-079E901EBF0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0" y="0"/>
            <a:ext cx="12192000" cy="4343400"/>
          </a:xfrm>
        </p:spPr>
      </p:pic>
      <p:sp>
        <p:nvSpPr>
          <p:cNvPr id="3" name="Text Placeholder 2">
            <a:extLst>
              <a:ext uri="{FF2B5EF4-FFF2-40B4-BE49-F238E27FC236}">
                <a16:creationId xmlns:a16="http://schemas.microsoft.com/office/drawing/2014/main" id="{7029D64C-D8E4-4309-851B-7DA38686A59F}"/>
              </a:ext>
            </a:extLst>
          </p:cNvPr>
          <p:cNvSpPr>
            <a:spLocks noGrp="1"/>
          </p:cNvSpPr>
          <p:nvPr>
            <p:ph type="body" sz="quarter" idx="13"/>
          </p:nvPr>
        </p:nvSpPr>
        <p:spPr>
          <a:xfrm>
            <a:off x="1066800" y="5380355"/>
            <a:ext cx="1828800" cy="914400"/>
          </a:xfrm>
        </p:spPr>
        <p:txBody>
          <a:bodyPr/>
          <a:lstStyle/>
          <a:p>
            <a:pPr eaLnBrk="1" hangingPunct="1">
              <a:buFont typeface="Wingdings" charset="2"/>
              <a:buNone/>
              <a:defRPr/>
            </a:pPr>
            <a:r>
              <a:rPr lang="en-US" dirty="0"/>
              <a:t>1954</a:t>
            </a:r>
          </a:p>
        </p:txBody>
      </p:sp>
      <p:sp>
        <p:nvSpPr>
          <p:cNvPr id="37892" name="Slide Number Placeholder 3">
            <a:extLst>
              <a:ext uri="{FF2B5EF4-FFF2-40B4-BE49-F238E27FC236}">
                <a16:creationId xmlns:a16="http://schemas.microsoft.com/office/drawing/2014/main" id="{F72051B1-92C0-4922-8D90-14F8133C3137}"/>
              </a:ext>
            </a:extLst>
          </p:cNvPr>
          <p:cNvSpPr>
            <a:spLocks noGrp="1"/>
          </p:cNvSpPr>
          <p:nvPr>
            <p:ph type="sldNum" sz="quarter" idx="2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A625FF-7328-4BA5-9EA4-00BC97D68560}" type="slidenum">
              <a:rPr kumimoji="0" lang="en-US" altLang="en-US" sz="1000" b="1" i="0" u="none" strike="noStrike" kern="1200" cap="none" spc="0" normalizeH="0" baseline="0" noProof="0" smtClean="0">
                <a:ln>
                  <a:noFill/>
                </a:ln>
                <a:solidFill>
                  <a:srgbClr val="0079C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0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endParaRPr>
          </a:p>
        </p:txBody>
      </p:sp>
      <p:sp>
        <p:nvSpPr>
          <p:cNvPr id="37893" name="Text Placeholder 4">
            <a:extLst>
              <a:ext uri="{FF2B5EF4-FFF2-40B4-BE49-F238E27FC236}">
                <a16:creationId xmlns:a16="http://schemas.microsoft.com/office/drawing/2014/main" id="{D3E86F1B-88D3-4BED-8BE1-7958B8CE94E8}"/>
              </a:ext>
            </a:extLst>
          </p:cNvPr>
          <p:cNvSpPr>
            <a:spLocks noGrp="1"/>
          </p:cNvSpPr>
          <p:nvPr>
            <p:ph type="body" sz="quarter" idx="14"/>
          </p:nvPr>
        </p:nvSpPr>
        <p:spPr>
          <a:xfrm>
            <a:off x="1066800" y="4867658"/>
            <a:ext cx="1828800" cy="685800"/>
          </a:xfrm>
        </p:spPr>
        <p:txBody>
          <a:bodyPr anchor="t" anchorCtr="0"/>
          <a:lstStyle/>
          <a:p>
            <a:pPr eaLnBrk="1" hangingPunct="1"/>
            <a:r>
              <a:rPr lang="en-US" altLang="en-US" dirty="0"/>
              <a:t>Company Founded</a:t>
            </a:r>
          </a:p>
        </p:txBody>
      </p:sp>
      <p:sp>
        <p:nvSpPr>
          <p:cNvPr id="6" name="Text Placeholder 5">
            <a:extLst>
              <a:ext uri="{FF2B5EF4-FFF2-40B4-BE49-F238E27FC236}">
                <a16:creationId xmlns:a16="http://schemas.microsoft.com/office/drawing/2014/main" id="{98C8DA0A-B35D-4BC5-B55A-01AB716AAC54}"/>
              </a:ext>
            </a:extLst>
          </p:cNvPr>
          <p:cNvSpPr>
            <a:spLocks noGrp="1"/>
          </p:cNvSpPr>
          <p:nvPr>
            <p:ph type="body" sz="quarter" idx="15"/>
          </p:nvPr>
        </p:nvSpPr>
        <p:spPr>
          <a:xfrm>
            <a:off x="3124200" y="5380355"/>
            <a:ext cx="1828800" cy="914400"/>
          </a:xfrm>
        </p:spPr>
        <p:txBody>
          <a:bodyPr/>
          <a:lstStyle/>
          <a:p>
            <a:pPr eaLnBrk="1" hangingPunct="1">
              <a:buFont typeface="Wingdings" charset="2"/>
              <a:buNone/>
              <a:defRPr/>
            </a:pPr>
            <a:r>
              <a:rPr lang="en-US" dirty="0"/>
              <a:t>$2.8B</a:t>
            </a:r>
          </a:p>
        </p:txBody>
      </p:sp>
      <p:sp>
        <p:nvSpPr>
          <p:cNvPr id="37895" name="Text Placeholder 6">
            <a:extLst>
              <a:ext uri="{FF2B5EF4-FFF2-40B4-BE49-F238E27FC236}">
                <a16:creationId xmlns:a16="http://schemas.microsoft.com/office/drawing/2014/main" id="{9B44C356-71B5-4E06-BBD5-77CF47F5E1A5}"/>
              </a:ext>
            </a:extLst>
          </p:cNvPr>
          <p:cNvSpPr>
            <a:spLocks noGrp="1"/>
          </p:cNvSpPr>
          <p:nvPr>
            <p:ph type="body" sz="quarter" idx="16"/>
          </p:nvPr>
        </p:nvSpPr>
        <p:spPr>
          <a:xfrm>
            <a:off x="3124200" y="4867658"/>
            <a:ext cx="1828800" cy="685800"/>
          </a:xfrm>
        </p:spPr>
        <p:txBody>
          <a:bodyPr anchor="t" anchorCtr="0"/>
          <a:lstStyle/>
          <a:p>
            <a:pPr eaLnBrk="1" hangingPunct="1"/>
            <a:r>
              <a:rPr lang="en-US" altLang="en-US" dirty="0"/>
              <a:t>*Sales</a:t>
            </a:r>
          </a:p>
        </p:txBody>
      </p:sp>
      <p:sp>
        <p:nvSpPr>
          <p:cNvPr id="8" name="Text Placeholder 7">
            <a:extLst>
              <a:ext uri="{FF2B5EF4-FFF2-40B4-BE49-F238E27FC236}">
                <a16:creationId xmlns:a16="http://schemas.microsoft.com/office/drawing/2014/main" id="{82BEBE8E-FB3C-4822-BB08-23A8A41E9A6A}"/>
              </a:ext>
            </a:extLst>
          </p:cNvPr>
          <p:cNvSpPr>
            <a:spLocks noGrp="1"/>
          </p:cNvSpPr>
          <p:nvPr>
            <p:ph type="body" sz="quarter" idx="17"/>
          </p:nvPr>
        </p:nvSpPr>
        <p:spPr>
          <a:xfrm>
            <a:off x="5181600" y="5380355"/>
            <a:ext cx="1828800" cy="914400"/>
          </a:xfrm>
        </p:spPr>
        <p:txBody>
          <a:bodyPr/>
          <a:lstStyle/>
          <a:p>
            <a:pPr eaLnBrk="1" hangingPunct="1">
              <a:buFont typeface="Wingdings" charset="2"/>
              <a:buNone/>
              <a:defRPr/>
            </a:pPr>
            <a:r>
              <a:rPr lang="en-US" dirty="0"/>
              <a:t>32%</a:t>
            </a:r>
          </a:p>
        </p:txBody>
      </p:sp>
      <p:sp>
        <p:nvSpPr>
          <p:cNvPr id="37897" name="Text Placeholder 8">
            <a:extLst>
              <a:ext uri="{FF2B5EF4-FFF2-40B4-BE49-F238E27FC236}">
                <a16:creationId xmlns:a16="http://schemas.microsoft.com/office/drawing/2014/main" id="{5AD6124A-EA47-43A4-9101-9B5D8BA6B202}"/>
              </a:ext>
            </a:extLst>
          </p:cNvPr>
          <p:cNvSpPr>
            <a:spLocks noGrp="1"/>
          </p:cNvSpPr>
          <p:nvPr>
            <p:ph type="body" sz="quarter" idx="18"/>
          </p:nvPr>
        </p:nvSpPr>
        <p:spPr>
          <a:xfrm>
            <a:off x="5181600" y="4867658"/>
            <a:ext cx="1828800" cy="685800"/>
          </a:xfrm>
        </p:spPr>
        <p:txBody>
          <a:bodyPr anchor="t" anchorCtr="0"/>
          <a:lstStyle/>
          <a:p>
            <a:pPr eaLnBrk="1" hangingPunct="1"/>
            <a:r>
              <a:rPr lang="en-US" altLang="en-US" dirty="0"/>
              <a:t>*</a:t>
            </a:r>
            <a:r>
              <a:rPr lang="en-US" altLang="en-US"/>
              <a:t>2025</a:t>
            </a:r>
            <a:r>
              <a:rPr lang="en-US" altLang="en-US" dirty="0"/>
              <a:t> EBITDA</a:t>
            </a:r>
          </a:p>
        </p:txBody>
      </p:sp>
      <p:sp>
        <p:nvSpPr>
          <p:cNvPr id="10" name="Text Placeholder 9">
            <a:extLst>
              <a:ext uri="{FF2B5EF4-FFF2-40B4-BE49-F238E27FC236}">
                <a16:creationId xmlns:a16="http://schemas.microsoft.com/office/drawing/2014/main" id="{4ABC206E-A000-4E41-9A71-77D7E2F26EF1}"/>
              </a:ext>
            </a:extLst>
          </p:cNvPr>
          <p:cNvSpPr>
            <a:spLocks noGrp="1"/>
          </p:cNvSpPr>
          <p:nvPr>
            <p:ph type="body" sz="quarter" idx="19"/>
          </p:nvPr>
        </p:nvSpPr>
        <p:spPr>
          <a:xfrm>
            <a:off x="7239000" y="5380355"/>
            <a:ext cx="1828800" cy="914400"/>
          </a:xfrm>
        </p:spPr>
        <p:txBody>
          <a:bodyPr/>
          <a:lstStyle/>
          <a:p>
            <a:pPr eaLnBrk="1" hangingPunct="1">
              <a:buFont typeface="Wingdings" charset="2"/>
              <a:buNone/>
              <a:defRPr/>
            </a:pPr>
            <a:r>
              <a:rPr lang="en-US" dirty="0"/>
              <a:t>8,000+</a:t>
            </a:r>
          </a:p>
        </p:txBody>
      </p:sp>
      <p:sp>
        <p:nvSpPr>
          <p:cNvPr id="37899" name="Text Placeholder 10">
            <a:extLst>
              <a:ext uri="{FF2B5EF4-FFF2-40B4-BE49-F238E27FC236}">
                <a16:creationId xmlns:a16="http://schemas.microsoft.com/office/drawing/2014/main" id="{DF258CAA-139F-470B-9C8D-A556A96B3966}"/>
              </a:ext>
            </a:extLst>
          </p:cNvPr>
          <p:cNvSpPr>
            <a:spLocks noGrp="1"/>
          </p:cNvSpPr>
          <p:nvPr>
            <p:ph type="body" sz="quarter" idx="20"/>
          </p:nvPr>
        </p:nvSpPr>
        <p:spPr>
          <a:xfrm>
            <a:off x="7239000" y="4867658"/>
            <a:ext cx="1828800" cy="685800"/>
          </a:xfrm>
        </p:spPr>
        <p:txBody>
          <a:bodyPr anchor="t" anchorCtr="0"/>
          <a:lstStyle/>
          <a:p>
            <a:pPr eaLnBrk="1" hangingPunct="1"/>
            <a:r>
              <a:rPr lang="en-US" altLang="en-US" dirty="0"/>
              <a:t>Employees</a:t>
            </a:r>
          </a:p>
        </p:txBody>
      </p:sp>
      <p:sp>
        <p:nvSpPr>
          <p:cNvPr id="12" name="Text Placeholder 11">
            <a:extLst>
              <a:ext uri="{FF2B5EF4-FFF2-40B4-BE49-F238E27FC236}">
                <a16:creationId xmlns:a16="http://schemas.microsoft.com/office/drawing/2014/main" id="{A732F3C4-F3AA-4601-B99F-C50C4863BCE3}"/>
              </a:ext>
            </a:extLst>
          </p:cNvPr>
          <p:cNvSpPr>
            <a:spLocks noGrp="1"/>
          </p:cNvSpPr>
          <p:nvPr>
            <p:ph type="body" sz="quarter" idx="21"/>
          </p:nvPr>
        </p:nvSpPr>
        <p:spPr>
          <a:xfrm>
            <a:off x="9296400" y="5380355"/>
            <a:ext cx="1828800" cy="914400"/>
          </a:xfrm>
        </p:spPr>
        <p:txBody>
          <a:bodyPr/>
          <a:lstStyle/>
          <a:p>
            <a:pPr eaLnBrk="1" hangingPunct="1">
              <a:buFont typeface="Wingdings" charset="2"/>
              <a:buNone/>
              <a:defRPr/>
            </a:pPr>
            <a:r>
              <a:rPr lang="en-US" dirty="0"/>
              <a:t>35+</a:t>
            </a:r>
          </a:p>
        </p:txBody>
      </p:sp>
      <p:sp>
        <p:nvSpPr>
          <p:cNvPr id="37901" name="Text Placeholder 12">
            <a:extLst>
              <a:ext uri="{FF2B5EF4-FFF2-40B4-BE49-F238E27FC236}">
                <a16:creationId xmlns:a16="http://schemas.microsoft.com/office/drawing/2014/main" id="{2A7F8AB7-2070-4776-B8F3-983B90BB34BF}"/>
              </a:ext>
            </a:extLst>
          </p:cNvPr>
          <p:cNvSpPr>
            <a:spLocks noGrp="1"/>
          </p:cNvSpPr>
          <p:nvPr>
            <p:ph type="body" sz="quarter" idx="22"/>
          </p:nvPr>
        </p:nvSpPr>
        <p:spPr>
          <a:xfrm>
            <a:off x="9296400" y="4867658"/>
            <a:ext cx="1828800" cy="685800"/>
          </a:xfrm>
        </p:spPr>
        <p:txBody>
          <a:bodyPr anchor="t" anchorCtr="0"/>
          <a:lstStyle/>
          <a:p>
            <a:pPr eaLnBrk="1" hangingPunct="1"/>
            <a:r>
              <a:rPr lang="en-US" altLang="en-US" dirty="0"/>
              <a:t>Countries with </a:t>
            </a:r>
            <a:br>
              <a:rPr lang="en-US" altLang="en-US" dirty="0"/>
            </a:br>
            <a:r>
              <a:rPr lang="en-US" altLang="en-US" dirty="0"/>
              <a:t>Direct Presence</a:t>
            </a:r>
          </a:p>
        </p:txBody>
      </p:sp>
      <p:sp>
        <p:nvSpPr>
          <p:cNvPr id="37902" name="Text Placeholder 13">
            <a:extLst>
              <a:ext uri="{FF2B5EF4-FFF2-40B4-BE49-F238E27FC236}">
                <a16:creationId xmlns:a16="http://schemas.microsoft.com/office/drawing/2014/main" id="{4591FEBF-06D8-4A80-A6BE-2696C5CC8801}"/>
              </a:ext>
            </a:extLst>
          </p:cNvPr>
          <p:cNvSpPr>
            <a:spLocks noGrp="1"/>
          </p:cNvSpPr>
          <p:nvPr>
            <p:ph type="body" sz="quarter" idx="23"/>
          </p:nvPr>
        </p:nvSpPr>
        <p:spPr>
          <a:xfrm>
            <a:off x="0" y="2514600"/>
            <a:ext cx="12192000" cy="1828800"/>
          </a:xfrm>
          <a:solidFill>
            <a:schemeClr val="tx2">
              <a:alpha val="74901"/>
            </a:schemeClr>
          </a:solidFill>
        </p:spPr>
        <p:txBody>
          <a:bodyPr/>
          <a:lstStyle/>
          <a:p>
            <a:pPr marL="0" marR="0">
              <a:spcBef>
                <a:spcPts val="0"/>
              </a:spcBef>
              <a:spcAft>
                <a:spcPts val="0"/>
              </a:spcAft>
            </a:pPr>
            <a:r>
              <a:rPr lang="en-US" dirty="0">
                <a:effectLst/>
                <a:latin typeface="+mj-lt"/>
                <a:ea typeface="Calibri" panose="020F0502020204030204" pitchFamily="34" charset="0"/>
              </a:rPr>
              <a:t>Nordson is an innovative precision technology company </a:t>
            </a:r>
          </a:p>
          <a:p>
            <a:pPr marL="0" marR="0">
              <a:spcBef>
                <a:spcPts val="0"/>
              </a:spcBef>
              <a:spcAft>
                <a:spcPts val="0"/>
              </a:spcAft>
            </a:pPr>
            <a:r>
              <a:rPr lang="en-US" dirty="0">
                <a:effectLst/>
                <a:latin typeface="+mj-lt"/>
                <a:ea typeface="Calibri" panose="020F0502020204030204" pitchFamily="34" charset="0"/>
              </a:rPr>
              <a:t>that leverages a scalable growth framework to deliver </a:t>
            </a:r>
          </a:p>
          <a:p>
            <a:pPr marL="0" marR="0">
              <a:spcBef>
                <a:spcPts val="0"/>
              </a:spcBef>
              <a:spcAft>
                <a:spcPts val="0"/>
              </a:spcAft>
            </a:pPr>
            <a:r>
              <a:rPr lang="en-US" dirty="0">
                <a:effectLst/>
                <a:latin typeface="+mj-lt"/>
                <a:ea typeface="Calibri" panose="020F0502020204030204" pitchFamily="34" charset="0"/>
              </a:rPr>
              <a:t>top tier growth with leading margins and returns.</a:t>
            </a:r>
          </a:p>
        </p:txBody>
      </p:sp>
      <p:sp>
        <p:nvSpPr>
          <p:cNvPr id="16" name="Rectangle 13">
            <a:extLst>
              <a:ext uri="{FF2B5EF4-FFF2-40B4-BE49-F238E27FC236}">
                <a16:creationId xmlns:a16="http://schemas.microsoft.com/office/drawing/2014/main" id="{98192C84-80FD-4C9B-B13C-DA4E70F095E7}"/>
              </a:ext>
            </a:extLst>
          </p:cNvPr>
          <p:cNvSpPr>
            <a:spLocks noChangeArrowheads="1"/>
          </p:cNvSpPr>
          <p:nvPr/>
        </p:nvSpPr>
        <p:spPr bwMode="auto">
          <a:xfrm>
            <a:off x="0" y="6353175"/>
            <a:ext cx="121904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1" u="none" strike="noStrike" kern="1200" cap="none" spc="0" normalizeH="0" baseline="0" noProof="0" dirty="0">
                <a:ln>
                  <a:noFill/>
                </a:ln>
                <a:solidFill>
                  <a:srgbClr val="7D9AAA"/>
                </a:solidFill>
                <a:effectLst/>
                <a:uLnTx/>
                <a:uFillTx/>
                <a:latin typeface="Arial"/>
                <a:cs typeface="Arial"/>
              </a:rPr>
              <a:t>*Sales and EBITDA for the full fiscal year ended </a:t>
            </a:r>
            <a:r>
              <a:rPr lang="en-US" altLang="en-US" sz="900" i="1" dirty="0">
                <a:solidFill>
                  <a:srgbClr val="7D9AAA"/>
                </a:solidFill>
                <a:latin typeface="Arial"/>
                <a:cs typeface="Arial"/>
              </a:rPr>
              <a:t>10/31/25</a:t>
            </a:r>
            <a:r>
              <a:rPr kumimoji="0" lang="en-US" altLang="en-US" sz="900" b="0" i="1" u="none" strike="noStrike" kern="1200" cap="none" spc="0" normalizeH="0" baseline="0" noProof="0" dirty="0">
                <a:ln>
                  <a:noFill/>
                </a:ln>
                <a:solidFill>
                  <a:srgbClr val="7D9AAA"/>
                </a:solidFill>
                <a:effectLst/>
                <a:uLnTx/>
                <a:uFillTx/>
                <a:latin typeface="Arial"/>
                <a:cs typeface="Arial"/>
              </a:rPr>
              <a:t>.</a:t>
            </a:r>
            <a:endParaRPr kumimoji="0" lang="en-US" altLang="en-US" sz="900" b="1" i="1" u="none" strike="noStrike" kern="1200" cap="none" spc="0" normalizeH="0" baseline="0" noProof="0" dirty="0">
              <a:ln>
                <a:noFill/>
              </a:ln>
              <a:solidFill>
                <a:srgbClr val="7D9AAA"/>
              </a:solidFill>
              <a:effectLst/>
              <a:uLnTx/>
              <a:uFillTx/>
              <a:latin typeface="Arial"/>
              <a:cs typeface="Arial"/>
            </a:endParaRPr>
          </a:p>
        </p:txBody>
      </p:sp>
      <p:cxnSp>
        <p:nvCxnSpPr>
          <p:cNvPr id="17" name="Straight Connector 16">
            <a:extLst>
              <a:ext uri="{FF2B5EF4-FFF2-40B4-BE49-F238E27FC236}">
                <a16:creationId xmlns:a16="http://schemas.microsoft.com/office/drawing/2014/main" id="{06FEF46C-6C97-E747-B27E-1C351BCE6BB4}"/>
              </a:ext>
            </a:extLst>
          </p:cNvPr>
          <p:cNvCxnSpPr>
            <a:cxnSpLocks/>
          </p:cNvCxnSpPr>
          <p:nvPr/>
        </p:nvCxnSpPr>
        <p:spPr>
          <a:xfrm>
            <a:off x="9296400" y="541283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B35406-4271-C746-AB02-F6F1F21C72A7}"/>
              </a:ext>
            </a:extLst>
          </p:cNvPr>
          <p:cNvCxnSpPr>
            <a:cxnSpLocks/>
          </p:cNvCxnSpPr>
          <p:nvPr/>
        </p:nvCxnSpPr>
        <p:spPr>
          <a:xfrm>
            <a:off x="7239000" y="541283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BED35F-43C7-3A4A-A828-F8D282197AB3}"/>
              </a:ext>
            </a:extLst>
          </p:cNvPr>
          <p:cNvCxnSpPr>
            <a:cxnSpLocks/>
          </p:cNvCxnSpPr>
          <p:nvPr/>
        </p:nvCxnSpPr>
        <p:spPr>
          <a:xfrm>
            <a:off x="5181600" y="5412830"/>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F8C2810-F23C-C547-AD2D-F4CE6F2A7C3D}"/>
              </a:ext>
            </a:extLst>
          </p:cNvPr>
          <p:cNvCxnSpPr>
            <a:cxnSpLocks/>
          </p:cNvCxnSpPr>
          <p:nvPr/>
        </p:nvCxnSpPr>
        <p:spPr>
          <a:xfrm>
            <a:off x="3124200" y="5408476"/>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58FBEF-9D99-2142-A277-E9C09CB2366E}"/>
              </a:ext>
            </a:extLst>
          </p:cNvPr>
          <p:cNvCxnSpPr>
            <a:cxnSpLocks/>
          </p:cNvCxnSpPr>
          <p:nvPr/>
        </p:nvCxnSpPr>
        <p:spPr>
          <a:xfrm>
            <a:off x="1066800" y="5408476"/>
            <a:ext cx="18288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2" name="Picture 5">
            <a:extLst>
              <a:ext uri="{FF2B5EF4-FFF2-40B4-BE49-F238E27FC236}">
                <a16:creationId xmlns:a16="http://schemas.microsoft.com/office/drawing/2014/main" id="{B7DDD64C-E01F-604C-9E3F-BAC41A2D6A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46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5F7BD7C-5088-014B-992E-218565F492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445" y="0"/>
            <a:ext cx="12189109"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7DAE97D-EB12-3340-BE3F-987C4E949916}"/>
              </a:ext>
            </a:extLst>
          </p:cNvPr>
          <p:cNvSpPr>
            <a:spLocks noGrp="1"/>
          </p:cNvSpPr>
          <p:nvPr>
            <p:ph type="sldNum" sz="quarter" idx="10"/>
          </p:nvPr>
        </p:nvSpPr>
        <p:spPr/>
        <p:txBody>
          <a:bodyPr/>
          <a:lstStyle/>
          <a:p>
            <a:pPr>
              <a:defRPr/>
            </a:pPr>
            <a:fld id="{C172A008-134C-4A02-9B07-6A6E85BEF738}" type="slidenum">
              <a:rPr lang="en-US" smtClean="0"/>
              <a:pPr>
                <a:defRPr/>
              </a:pPr>
              <a:t>30</a:t>
            </a:fld>
            <a:endParaRPr lang="en-US"/>
          </a:p>
        </p:txBody>
      </p:sp>
      <p:pic>
        <p:nvPicPr>
          <p:cNvPr id="5" name="Picture 4">
            <a:extLst>
              <a:ext uri="{FF2B5EF4-FFF2-40B4-BE49-F238E27FC236}">
                <a16:creationId xmlns:a16="http://schemas.microsoft.com/office/drawing/2014/main" id="{9476C10B-1B1F-F14D-9457-9323153A8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057400"/>
            <a:ext cx="2743200" cy="2743200"/>
          </a:xfrm>
          <a:prstGeom prst="rect">
            <a:avLst/>
          </a:prstGeom>
        </p:spPr>
      </p:pic>
      <p:sp>
        <p:nvSpPr>
          <p:cNvPr id="6" name="Content Placeholder 2">
            <a:extLst>
              <a:ext uri="{FF2B5EF4-FFF2-40B4-BE49-F238E27FC236}">
                <a16:creationId xmlns:a16="http://schemas.microsoft.com/office/drawing/2014/main" id="{116F67B2-7E78-D14D-9374-9CD20AA2A41C}"/>
              </a:ext>
            </a:extLst>
          </p:cNvPr>
          <p:cNvSpPr txBox="1">
            <a:spLocks/>
          </p:cNvSpPr>
          <p:nvPr/>
        </p:nvSpPr>
        <p:spPr bwMode="auto">
          <a:xfrm>
            <a:off x="4114800" y="2057400"/>
            <a:ext cx="7620000" cy="2743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2"/>
              </a:buClr>
              <a:buFont typeface="Wingdings" charset="2"/>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2"/>
              </a:buClr>
              <a:buFont typeface="Wingdings" charset="2"/>
              <a:buChar char="§"/>
              <a:defRPr sz="2000">
                <a:solidFill>
                  <a:schemeClr val="tx1"/>
                </a:solidFill>
                <a:latin typeface="+mn-lt"/>
              </a:defRPr>
            </a:lvl2pPr>
            <a:lvl3pPr marL="1143000" indent="-228600" algn="l" rtl="0" fontAlgn="base">
              <a:spcBef>
                <a:spcPct val="20000"/>
              </a:spcBef>
              <a:spcAft>
                <a:spcPct val="0"/>
              </a:spcAft>
              <a:buClr>
                <a:schemeClr val="tx2"/>
              </a:buClr>
              <a:buFont typeface="Wingdings" charset="2"/>
              <a:buChar char="§"/>
              <a:defRPr sz="2000">
                <a:solidFill>
                  <a:schemeClr val="tx1"/>
                </a:solidFill>
                <a:latin typeface="+mn-lt"/>
              </a:defRPr>
            </a:lvl3pPr>
            <a:lvl4pPr marL="1600200" indent="-228600" algn="l" rtl="0" fontAlgn="base">
              <a:spcBef>
                <a:spcPct val="20000"/>
              </a:spcBef>
              <a:spcAft>
                <a:spcPct val="0"/>
              </a:spcAft>
              <a:buClr>
                <a:schemeClr val="tx2"/>
              </a:buClr>
              <a:buFont typeface="Wingdings" charset="2"/>
              <a:buChar char="§"/>
              <a:defRPr sz="1400">
                <a:solidFill>
                  <a:schemeClr val="tx1"/>
                </a:solidFill>
                <a:latin typeface="+mn-lt"/>
              </a:defRPr>
            </a:lvl4pPr>
            <a:lvl5pPr marL="2057400" indent="-228600" algn="l" rtl="0" fontAlgn="base">
              <a:spcBef>
                <a:spcPct val="20000"/>
              </a:spcBef>
              <a:spcAft>
                <a:spcPct val="0"/>
              </a:spcAft>
              <a:buClr>
                <a:schemeClr val="tx2"/>
              </a:buClr>
              <a:buFont typeface="Wingdings"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buNone/>
            </a:pPr>
            <a:r>
              <a:rPr lang="en-US" b="1" dirty="0">
                <a:solidFill>
                  <a:schemeClr val="accent3"/>
                </a:solidFill>
              </a:rPr>
              <a:t>Matching Gifts</a:t>
            </a:r>
          </a:p>
          <a:p>
            <a:pPr marL="0" indent="0">
              <a:buNone/>
            </a:pPr>
            <a:r>
              <a:rPr lang="en-US" sz="1800" dirty="0"/>
              <a:t>Matching Gifts the donations Nordson employees make to non-profit organizations in the United States 3:1. In 2025, we made matching contributions of $1.8 million.</a:t>
            </a:r>
          </a:p>
        </p:txBody>
      </p:sp>
    </p:spTree>
    <p:extLst>
      <p:ext uri="{BB962C8B-B14F-4D97-AF65-F5344CB8AC3E}">
        <p14:creationId xmlns:p14="http://schemas.microsoft.com/office/powerpoint/2010/main" val="2292163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69A87AD-B184-924D-8F5A-61DCB3221A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445" y="0"/>
            <a:ext cx="12189109"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62D451E-081A-984C-8938-9ADBAF4F398C}"/>
              </a:ext>
            </a:extLst>
          </p:cNvPr>
          <p:cNvSpPr>
            <a:spLocks noGrp="1"/>
          </p:cNvSpPr>
          <p:nvPr>
            <p:ph type="sldNum" sz="quarter" idx="10"/>
          </p:nvPr>
        </p:nvSpPr>
        <p:spPr/>
        <p:txBody>
          <a:bodyPr/>
          <a:lstStyle/>
          <a:p>
            <a:pPr>
              <a:defRPr/>
            </a:pPr>
            <a:fld id="{C172A008-134C-4A02-9B07-6A6E85BEF738}" type="slidenum">
              <a:rPr lang="en-US" smtClean="0"/>
              <a:pPr>
                <a:defRPr/>
              </a:pPr>
              <a:t>31</a:t>
            </a:fld>
            <a:endParaRPr lang="en-US"/>
          </a:p>
        </p:txBody>
      </p:sp>
      <p:pic>
        <p:nvPicPr>
          <p:cNvPr id="5" name="Picture 4">
            <a:extLst>
              <a:ext uri="{FF2B5EF4-FFF2-40B4-BE49-F238E27FC236}">
                <a16:creationId xmlns:a16="http://schemas.microsoft.com/office/drawing/2014/main" id="{D67B3849-AD02-F045-A649-7887C8FAF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057400"/>
            <a:ext cx="2743200" cy="2743200"/>
          </a:xfrm>
          <a:prstGeom prst="rect">
            <a:avLst/>
          </a:prstGeom>
        </p:spPr>
      </p:pic>
      <p:sp>
        <p:nvSpPr>
          <p:cNvPr id="6" name="Content Placeholder 2">
            <a:extLst>
              <a:ext uri="{FF2B5EF4-FFF2-40B4-BE49-F238E27FC236}">
                <a16:creationId xmlns:a16="http://schemas.microsoft.com/office/drawing/2014/main" id="{63F4D6FC-C1FE-0143-984C-3C76F774C0C5}"/>
              </a:ext>
            </a:extLst>
          </p:cNvPr>
          <p:cNvSpPr txBox="1">
            <a:spLocks/>
          </p:cNvSpPr>
          <p:nvPr/>
        </p:nvSpPr>
        <p:spPr bwMode="auto">
          <a:xfrm>
            <a:off x="4114800" y="2057400"/>
            <a:ext cx="7620000" cy="2743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2"/>
              </a:buClr>
              <a:buFont typeface="Wingdings" charset="2"/>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2"/>
              </a:buClr>
              <a:buFont typeface="Wingdings" charset="2"/>
              <a:buChar char="§"/>
              <a:defRPr sz="2000">
                <a:solidFill>
                  <a:schemeClr val="tx1"/>
                </a:solidFill>
                <a:latin typeface="+mn-lt"/>
              </a:defRPr>
            </a:lvl2pPr>
            <a:lvl3pPr marL="1143000" indent="-228600" algn="l" rtl="0" fontAlgn="base">
              <a:spcBef>
                <a:spcPct val="20000"/>
              </a:spcBef>
              <a:spcAft>
                <a:spcPct val="0"/>
              </a:spcAft>
              <a:buClr>
                <a:schemeClr val="tx2"/>
              </a:buClr>
              <a:buFont typeface="Wingdings" charset="2"/>
              <a:buChar char="§"/>
              <a:defRPr sz="2000">
                <a:solidFill>
                  <a:schemeClr val="tx1"/>
                </a:solidFill>
                <a:latin typeface="+mn-lt"/>
              </a:defRPr>
            </a:lvl3pPr>
            <a:lvl4pPr marL="1600200" indent="-228600" algn="l" rtl="0" fontAlgn="base">
              <a:spcBef>
                <a:spcPct val="20000"/>
              </a:spcBef>
              <a:spcAft>
                <a:spcPct val="0"/>
              </a:spcAft>
              <a:buClr>
                <a:schemeClr val="tx2"/>
              </a:buClr>
              <a:buFont typeface="Wingdings" charset="2"/>
              <a:buChar char="§"/>
              <a:defRPr sz="1400">
                <a:solidFill>
                  <a:schemeClr val="tx1"/>
                </a:solidFill>
                <a:latin typeface="+mn-lt"/>
              </a:defRPr>
            </a:lvl4pPr>
            <a:lvl5pPr marL="2057400" indent="-228600" algn="l" rtl="0" fontAlgn="base">
              <a:spcBef>
                <a:spcPct val="20000"/>
              </a:spcBef>
              <a:spcAft>
                <a:spcPct val="0"/>
              </a:spcAft>
              <a:buClr>
                <a:schemeClr val="tx2"/>
              </a:buClr>
              <a:buFont typeface="Wingdings"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buNone/>
            </a:pPr>
            <a:r>
              <a:rPr lang="en-US" b="1" dirty="0">
                <a:solidFill>
                  <a:schemeClr val="accent1"/>
                </a:solidFill>
              </a:rPr>
              <a:t>Nordson Corporate Donations</a:t>
            </a:r>
          </a:p>
          <a:p>
            <a:pPr marL="0" indent="0">
              <a:buNone/>
            </a:pPr>
            <a:r>
              <a:rPr lang="en-US" sz="1800" dirty="0"/>
              <a:t>Nordson’s corporate donations support programs around the world </a:t>
            </a:r>
            <a:br>
              <a:rPr lang="en-US" sz="1800" dirty="0"/>
            </a:br>
            <a:r>
              <a:rPr lang="en-US" sz="1800" dirty="0"/>
              <a:t>that fall outside the bounds of the Nordson Corporation Foundation. During the last financial year, Nordson gave $2.5 million in </a:t>
            </a:r>
            <a:br>
              <a:rPr lang="en-US" sz="1800" dirty="0"/>
            </a:br>
            <a:r>
              <a:rPr lang="en-US" sz="1800" dirty="0"/>
              <a:t>corporate donations.</a:t>
            </a:r>
          </a:p>
        </p:txBody>
      </p:sp>
    </p:spTree>
    <p:extLst>
      <p:ext uri="{BB962C8B-B14F-4D97-AF65-F5344CB8AC3E}">
        <p14:creationId xmlns:p14="http://schemas.microsoft.com/office/powerpoint/2010/main" val="3958076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5EB14-D429-674D-B6D0-981471CB4880}"/>
              </a:ext>
            </a:extLst>
          </p:cNvPr>
          <p:cNvSpPr>
            <a:spLocks noGrp="1"/>
          </p:cNvSpPr>
          <p:nvPr>
            <p:ph type="ctrTitle"/>
          </p:nvPr>
        </p:nvSpPr>
        <p:spPr>
          <a:xfrm>
            <a:off x="607485" y="2209800"/>
            <a:ext cx="10972800" cy="3886200"/>
          </a:xfrm>
        </p:spPr>
        <p:txBody>
          <a:bodyPr/>
          <a:lstStyle/>
          <a:p>
            <a:r>
              <a:rPr lang="en-US"/>
              <a:t>To be truly fit, </a:t>
            </a:r>
            <a:br>
              <a:rPr lang="en-US"/>
            </a:br>
            <a:r>
              <a:rPr lang="en-US"/>
              <a:t>we must exercise our </a:t>
            </a:r>
            <a:br>
              <a:rPr lang="en-US"/>
            </a:br>
            <a:r>
              <a:rPr lang="en-US"/>
              <a:t>‘giving’ muscles.</a:t>
            </a:r>
          </a:p>
        </p:txBody>
      </p:sp>
      <p:sp>
        <p:nvSpPr>
          <p:cNvPr id="3" name="Subtitle 2">
            <a:extLst>
              <a:ext uri="{FF2B5EF4-FFF2-40B4-BE49-F238E27FC236}">
                <a16:creationId xmlns:a16="http://schemas.microsoft.com/office/drawing/2014/main" id="{EF4F4E25-CB95-F340-9FCA-6B11CE3316D0}"/>
              </a:ext>
            </a:extLst>
          </p:cNvPr>
          <p:cNvSpPr>
            <a:spLocks noGrp="1"/>
          </p:cNvSpPr>
          <p:nvPr>
            <p:ph type="subTitle" idx="1"/>
          </p:nvPr>
        </p:nvSpPr>
        <p:spPr>
          <a:xfrm>
            <a:off x="612648" y="4419600"/>
            <a:ext cx="10972800" cy="1143000"/>
          </a:xfrm>
        </p:spPr>
        <p:txBody>
          <a:bodyPr/>
          <a:lstStyle/>
          <a:p>
            <a:r>
              <a:rPr lang="en-US"/>
              <a:t>- Evan Nord</a:t>
            </a:r>
          </a:p>
        </p:txBody>
      </p:sp>
    </p:spTree>
    <p:extLst>
      <p:ext uri="{BB962C8B-B14F-4D97-AF65-F5344CB8AC3E}">
        <p14:creationId xmlns:p14="http://schemas.microsoft.com/office/powerpoint/2010/main" val="1262883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B18F3FD-CA3F-FB4B-8F04-E17660918A0E}"/>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19BDE082-C977-BB4B-872F-CA27219EA4E8}"/>
              </a:ext>
            </a:extLst>
          </p:cNvPr>
          <p:cNvSpPr>
            <a:spLocks noGrp="1"/>
          </p:cNvSpPr>
          <p:nvPr>
            <p:ph type="ctrTitle"/>
          </p:nvPr>
        </p:nvSpPr>
        <p:spPr/>
        <p:txBody>
          <a:bodyPr/>
          <a:lstStyle/>
          <a:p>
            <a:r>
              <a:rPr lang="en-US"/>
              <a:t>Culture </a:t>
            </a:r>
            <a:br>
              <a:rPr lang="en-US"/>
            </a:br>
            <a:r>
              <a:rPr lang="en-US"/>
              <a:t>&amp; Values</a:t>
            </a:r>
          </a:p>
        </p:txBody>
      </p:sp>
    </p:spTree>
    <p:extLst>
      <p:ext uri="{BB962C8B-B14F-4D97-AF65-F5344CB8AC3E}">
        <p14:creationId xmlns:p14="http://schemas.microsoft.com/office/powerpoint/2010/main" val="1804304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BBD86-8354-B483-E8CC-BF94AC8D47F6}"/>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C00028-3FDF-461E-B8C0-FEDA6C7BD7DC}" type="slidenum">
              <a:rPr kumimoji="0" lang="en-US" sz="1000" b="1" i="0" u="none" strike="noStrike" kern="1200" cap="none" spc="0" normalizeH="0" baseline="0" noProof="0" smtClean="0">
                <a:ln>
                  <a:noFill/>
                </a:ln>
                <a:solidFill>
                  <a:srgbClr val="0079C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000" b="1" i="0" u="none" strike="noStrike" kern="1200" cap="none" spc="0" normalizeH="0" baseline="0" noProof="0" dirty="0">
              <a:ln>
                <a:noFill/>
              </a:ln>
              <a:solidFill>
                <a:srgbClr val="0079C9"/>
              </a:solidFill>
              <a:effectLst/>
              <a:uLnTx/>
              <a:uFillTx/>
              <a:latin typeface="Arial" charset="0"/>
              <a:ea typeface="+mn-ea"/>
              <a:cs typeface="+mn-cs"/>
            </a:endParaRPr>
          </a:p>
        </p:txBody>
      </p:sp>
      <p:sp>
        <p:nvSpPr>
          <p:cNvPr id="3" name="Content Placeholder 5">
            <a:extLst>
              <a:ext uri="{FF2B5EF4-FFF2-40B4-BE49-F238E27FC236}">
                <a16:creationId xmlns:a16="http://schemas.microsoft.com/office/drawing/2014/main" id="{50B24959-763F-9369-386B-41CE9401E035}"/>
              </a:ext>
            </a:extLst>
          </p:cNvPr>
          <p:cNvSpPr txBox="1">
            <a:spLocks/>
          </p:cNvSpPr>
          <p:nvPr/>
        </p:nvSpPr>
        <p:spPr>
          <a:xfrm>
            <a:off x="8186711" y="4038600"/>
            <a:ext cx="2923394" cy="1739788"/>
          </a:xfrm>
          <a:prstGeom prst="rect">
            <a:avLst/>
          </a:prstGeom>
        </p:spPr>
        <p:txBody>
          <a:bodyPr lIns="0" tIns="0" rIns="0" bIns="0" anchor="t" anchorCtr="0"/>
          <a:lstStyle>
            <a:lvl1pPr marL="182880" indent="-18288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ea typeface="+mn-ea"/>
                <a:cs typeface="+mn-cs"/>
              </a:defRPr>
            </a:lvl1pPr>
            <a:lvl2pPr marL="640080" indent="-18288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defRPr>
            </a:lvl2pPr>
            <a:lvl3pPr marL="1097280" indent="-18288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defRPr>
            </a:lvl3pPr>
            <a:lvl4pPr marL="1600200" indent="-22860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defRPr>
            </a:lvl4pPr>
            <a:lvl5pPr marL="2057400" indent="-22860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marR="0" lvl="0" indent="0" algn="l" defTabSz="914400" rtl="0" eaLnBrk="0" fontAlgn="base" latinLnBrk="0" hangingPunct="0">
              <a:lnSpc>
                <a:spcPct val="100000"/>
              </a:lnSpc>
              <a:spcBef>
                <a:spcPts val="0"/>
              </a:spcBef>
              <a:spcAft>
                <a:spcPts val="1000"/>
              </a:spcAft>
              <a:buClr>
                <a:srgbClr val="0079C9"/>
              </a:buClr>
              <a:buSzTx/>
              <a:buFont typeface="Wingdings" panose="05000000000000000000" pitchFamily="2" charset="2"/>
              <a:buNone/>
              <a:tabLst/>
              <a:defRPr/>
            </a:pPr>
            <a:r>
              <a:rPr kumimoji="0" lang="en-US" sz="2400" b="1" i="0" u="none" strike="noStrike" kern="1200" cap="none" spc="0" normalizeH="0" baseline="0" noProof="0" dirty="0">
                <a:ln>
                  <a:noFill/>
                </a:ln>
                <a:solidFill>
                  <a:srgbClr val="0079C9"/>
                </a:solidFill>
                <a:effectLst/>
                <a:uLnTx/>
                <a:uFillTx/>
                <a:latin typeface="Arial"/>
                <a:ea typeface="+mn-ea"/>
                <a:cs typeface="+mn-cs"/>
              </a:rPr>
              <a:t>How We Succeed</a:t>
            </a:r>
            <a:br>
              <a:rPr kumimoji="0" lang="en-US" sz="1600" b="1" i="0" u="none" strike="noStrike" kern="1200" cap="none" spc="0" normalizeH="0" baseline="0" noProof="0" dirty="0">
                <a:ln>
                  <a:noFill/>
                </a:ln>
                <a:solidFill>
                  <a:srgbClr val="000000"/>
                </a:solidFill>
                <a:effectLst/>
                <a:uLnTx/>
                <a:uFillTx/>
                <a:latin typeface="Arial"/>
                <a:ea typeface="+mn-ea"/>
                <a:cs typeface="+mn-cs"/>
              </a:rPr>
            </a:br>
            <a:r>
              <a:rPr kumimoji="0" lang="en-US" sz="1400" b="1" i="0" u="none" strike="noStrike" kern="1200" cap="none" spc="0" normalizeH="0" baseline="0" noProof="0" dirty="0">
                <a:ln>
                  <a:noFill/>
                </a:ln>
                <a:solidFill>
                  <a:srgbClr val="000000"/>
                </a:solidFill>
                <a:effectLst/>
                <a:uLnTx/>
                <a:uFillTx/>
                <a:latin typeface="Arial"/>
                <a:ea typeface="+mn-ea"/>
                <a:cs typeface="+mn-cs"/>
              </a:rPr>
              <a:t>Our Foundational Attributes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ts val="1400"/>
              </a:lnSpc>
              <a:spcBef>
                <a:spcPts val="0"/>
              </a:spcBef>
              <a:spcAft>
                <a:spcPts val="1000"/>
              </a:spcAft>
              <a:buClr>
                <a:srgbClr val="0079C9"/>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Each win is a team effort. We make </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it happen with clear focus, strong performances and innovative mindsets.</a:t>
            </a:r>
          </a:p>
        </p:txBody>
      </p:sp>
      <p:sp>
        <p:nvSpPr>
          <p:cNvPr id="4" name="Content Placeholder 5">
            <a:extLst>
              <a:ext uri="{FF2B5EF4-FFF2-40B4-BE49-F238E27FC236}">
                <a16:creationId xmlns:a16="http://schemas.microsoft.com/office/drawing/2014/main" id="{581AF179-188E-DF7A-22B2-C29FB69A638A}"/>
              </a:ext>
            </a:extLst>
          </p:cNvPr>
          <p:cNvSpPr txBox="1">
            <a:spLocks/>
          </p:cNvSpPr>
          <p:nvPr/>
        </p:nvSpPr>
        <p:spPr>
          <a:xfrm>
            <a:off x="4733435" y="4038600"/>
            <a:ext cx="2923394" cy="1739788"/>
          </a:xfrm>
          <a:prstGeom prst="rect">
            <a:avLst/>
          </a:prstGeom>
        </p:spPr>
        <p:txBody>
          <a:bodyPr lIns="0" tIns="0" rIns="0" bIns="0" anchor="t" anchorCtr="0"/>
          <a:lstStyle>
            <a:lvl1pPr marL="182880" indent="-18288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ea typeface="+mn-ea"/>
                <a:cs typeface="+mn-cs"/>
              </a:defRPr>
            </a:lvl1pPr>
            <a:lvl2pPr marL="640080" indent="-18288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defRPr>
            </a:lvl2pPr>
            <a:lvl3pPr marL="1097280" indent="-18288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defRPr>
            </a:lvl3pPr>
            <a:lvl4pPr marL="1600200" indent="-22860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defRPr>
            </a:lvl4pPr>
            <a:lvl5pPr marL="2057400" indent="-22860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marR="0" lvl="0" indent="0" algn="l" defTabSz="914400" rtl="0" eaLnBrk="0" fontAlgn="base" latinLnBrk="0" hangingPunct="0">
              <a:lnSpc>
                <a:spcPct val="100000"/>
              </a:lnSpc>
              <a:spcBef>
                <a:spcPts val="0"/>
              </a:spcBef>
              <a:spcAft>
                <a:spcPts val="1000"/>
              </a:spcAft>
              <a:buClr>
                <a:srgbClr val="0079C9"/>
              </a:buClr>
              <a:buSzTx/>
              <a:buFont typeface="Wingdings" panose="05000000000000000000" pitchFamily="2" charset="2"/>
              <a:buNone/>
              <a:tabLst/>
              <a:defRPr/>
            </a:pPr>
            <a:r>
              <a:rPr kumimoji="0" lang="en-US" sz="2400" b="1" i="0" u="none" strike="noStrike" kern="1200" cap="none" spc="0" normalizeH="0" baseline="0" noProof="0" dirty="0">
                <a:ln>
                  <a:noFill/>
                </a:ln>
                <a:solidFill>
                  <a:srgbClr val="0079C9"/>
                </a:solidFill>
                <a:effectLst/>
                <a:uLnTx/>
                <a:uFillTx/>
                <a:latin typeface="Arial"/>
                <a:ea typeface="+mn-ea"/>
                <a:cs typeface="+mn-cs"/>
              </a:rPr>
              <a:t>What Guides Us</a:t>
            </a:r>
            <a:br>
              <a:rPr kumimoji="0" lang="en-US" sz="1600" b="1" i="0" u="none" strike="noStrike" kern="1200" cap="none" spc="0" normalizeH="0" baseline="0" noProof="0" dirty="0">
                <a:ln>
                  <a:noFill/>
                </a:ln>
                <a:solidFill>
                  <a:srgbClr val="000000"/>
                </a:solidFill>
                <a:effectLst/>
                <a:uLnTx/>
                <a:uFillTx/>
                <a:latin typeface="Arial"/>
                <a:ea typeface="+mn-ea"/>
                <a:cs typeface="+mn-cs"/>
              </a:rPr>
            </a:br>
            <a:r>
              <a:rPr kumimoji="0" lang="en-US" sz="1400" b="1" i="0" u="none" strike="noStrike" kern="1200" cap="none" spc="0" normalizeH="0" baseline="0" noProof="0" dirty="0">
                <a:ln>
                  <a:noFill/>
                </a:ln>
                <a:solidFill>
                  <a:srgbClr val="000000"/>
                </a:solidFill>
                <a:effectLst/>
                <a:uLnTx/>
                <a:uFillTx/>
                <a:latin typeface="Arial"/>
                <a:ea typeface="+mn-ea"/>
                <a:cs typeface="+mn-cs"/>
              </a:rPr>
              <a:t>Our Values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ts val="1400"/>
              </a:lnSpc>
              <a:spcBef>
                <a:spcPts val="0"/>
              </a:spcBef>
              <a:spcAft>
                <a:spcPts val="1000"/>
              </a:spcAft>
              <a:buClr>
                <a:srgbClr val="0079C9"/>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At the heart of Nordson are core </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values that never waver. They guide </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how we treat our customers, our work </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and each other.</a:t>
            </a:r>
          </a:p>
        </p:txBody>
      </p:sp>
      <p:sp>
        <p:nvSpPr>
          <p:cNvPr id="5" name="Content Placeholder 5">
            <a:extLst>
              <a:ext uri="{FF2B5EF4-FFF2-40B4-BE49-F238E27FC236}">
                <a16:creationId xmlns:a16="http://schemas.microsoft.com/office/drawing/2014/main" id="{21D1ADB6-B7DA-08B9-EFFD-2C4815400FF4}"/>
              </a:ext>
            </a:extLst>
          </p:cNvPr>
          <p:cNvSpPr txBox="1">
            <a:spLocks/>
          </p:cNvSpPr>
          <p:nvPr/>
        </p:nvSpPr>
        <p:spPr>
          <a:xfrm>
            <a:off x="1098077" y="4038600"/>
            <a:ext cx="2923394" cy="1739788"/>
          </a:xfrm>
          <a:prstGeom prst="rect">
            <a:avLst/>
          </a:prstGeom>
        </p:spPr>
        <p:txBody>
          <a:bodyPr lIns="0" tIns="0" rIns="0" bIns="0" anchor="t" anchorCtr="0"/>
          <a:lstStyle>
            <a:lvl1pPr marL="182880" indent="-18288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ea typeface="+mn-ea"/>
                <a:cs typeface="+mn-cs"/>
              </a:defRPr>
            </a:lvl1pPr>
            <a:lvl2pPr marL="640080" indent="-18288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defRPr>
            </a:lvl2pPr>
            <a:lvl3pPr marL="1097280" indent="-18288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defRPr>
            </a:lvl3pPr>
            <a:lvl4pPr marL="1600200" indent="-22860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defRPr>
            </a:lvl4pPr>
            <a:lvl5pPr marL="2057400" indent="-228600" algn="l" rtl="0" eaLnBrk="0" fontAlgn="base" hangingPunct="0">
              <a:spcBef>
                <a:spcPts val="0"/>
              </a:spcBef>
              <a:spcAft>
                <a:spcPts val="1000"/>
              </a:spcAft>
              <a:buClr>
                <a:schemeClr val="tx2"/>
              </a:buClr>
              <a:buFont typeface="Wingdings" panose="05000000000000000000" pitchFamily="2" charset="2"/>
              <a:buChar char="§"/>
              <a:defRPr sz="16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marR="0" lvl="0" indent="0" algn="l" defTabSz="914400" rtl="0" eaLnBrk="0" fontAlgn="base" latinLnBrk="0" hangingPunct="0">
              <a:lnSpc>
                <a:spcPct val="100000"/>
              </a:lnSpc>
              <a:spcBef>
                <a:spcPts val="0"/>
              </a:spcBef>
              <a:spcAft>
                <a:spcPts val="1000"/>
              </a:spcAft>
              <a:buClr>
                <a:srgbClr val="0079C9"/>
              </a:buClr>
              <a:buSzTx/>
              <a:buFont typeface="Wingdings" panose="05000000000000000000" pitchFamily="2" charset="2"/>
              <a:buNone/>
              <a:tabLst/>
              <a:defRPr/>
            </a:pPr>
            <a:r>
              <a:rPr kumimoji="0" lang="en-US" sz="2400" b="1" i="0" u="none" strike="noStrike" kern="1200" cap="none" spc="0" normalizeH="0" baseline="0" noProof="0" dirty="0">
                <a:ln>
                  <a:noFill/>
                </a:ln>
                <a:solidFill>
                  <a:srgbClr val="0079C9"/>
                </a:solidFill>
                <a:effectLst/>
                <a:uLnTx/>
                <a:uFillTx/>
                <a:latin typeface="Arial"/>
                <a:ea typeface="+mn-ea"/>
                <a:cs typeface="+mn-cs"/>
              </a:rPr>
              <a:t>How It Feels</a:t>
            </a:r>
            <a:br>
              <a:rPr kumimoji="0" lang="en-US" sz="1600" b="1" i="0" u="none" strike="noStrike" kern="1200" cap="none" spc="0" normalizeH="0" baseline="0" noProof="0" dirty="0">
                <a:ln>
                  <a:noFill/>
                </a:ln>
                <a:solidFill>
                  <a:srgbClr val="000000"/>
                </a:solidFill>
                <a:effectLst/>
                <a:uLnTx/>
                <a:uFillTx/>
                <a:latin typeface="Arial"/>
                <a:ea typeface="+mn-ea"/>
                <a:cs typeface="+mn-cs"/>
              </a:rPr>
            </a:br>
            <a:r>
              <a:rPr kumimoji="0" lang="en-US" sz="1400" b="1" i="0" u="none" strike="noStrike" kern="1200" cap="none" spc="0" normalizeH="0" baseline="0" noProof="0" dirty="0">
                <a:ln>
                  <a:noFill/>
                </a:ln>
                <a:solidFill>
                  <a:srgbClr val="000000"/>
                </a:solidFill>
                <a:effectLst/>
                <a:uLnTx/>
                <a:uFillTx/>
                <a:latin typeface="Arial"/>
                <a:ea typeface="+mn-ea"/>
                <a:cs typeface="+mn-cs"/>
              </a:rPr>
              <a:t>Our Employee Experience</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ts val="1400"/>
              </a:lnSpc>
              <a:spcBef>
                <a:spcPts val="0"/>
              </a:spcBef>
              <a:spcAft>
                <a:spcPts val="1000"/>
              </a:spcAft>
              <a:buClr>
                <a:srgbClr val="0079C9"/>
              </a:buClr>
              <a:buSzTx/>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There’s something truly special about working at Nordson. You’ll feel it in the </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way ideas are encouraged, how we support each other and the difference </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we make together. </a:t>
            </a:r>
          </a:p>
        </p:txBody>
      </p:sp>
      <p:sp>
        <p:nvSpPr>
          <p:cNvPr id="6" name="Content Placeholder 1">
            <a:extLst>
              <a:ext uri="{FF2B5EF4-FFF2-40B4-BE49-F238E27FC236}">
                <a16:creationId xmlns:a16="http://schemas.microsoft.com/office/drawing/2014/main" id="{57928D98-C878-C25A-2A87-D9D73B3D027E}"/>
              </a:ext>
            </a:extLst>
          </p:cNvPr>
          <p:cNvSpPr txBox="1">
            <a:spLocks/>
          </p:cNvSpPr>
          <p:nvPr/>
        </p:nvSpPr>
        <p:spPr>
          <a:xfrm>
            <a:off x="609600" y="2499360"/>
            <a:ext cx="10972800" cy="875040"/>
          </a:xfrm>
          <a:prstGeom prst="rect">
            <a:avLst/>
          </a:prstGeom>
        </p:spPr>
        <p:txBody>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79C9"/>
              </a:buClr>
              <a:buSzTx/>
              <a:buFont typeface="Wingdings" panose="05000000000000000000" pitchFamily="2" charset="2"/>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Our unique culture is built around people, not just the work we do. Life at Nordson is about empowering possibilities, building connections and finding purpose in every step of the journey.</a:t>
            </a:r>
          </a:p>
        </p:txBody>
      </p:sp>
    </p:spTree>
    <p:extLst>
      <p:ext uri="{BB962C8B-B14F-4D97-AF65-F5344CB8AC3E}">
        <p14:creationId xmlns:p14="http://schemas.microsoft.com/office/powerpoint/2010/main" val="1108801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5BD2025C-E35A-4F0A-4C0D-543884E926A9}"/>
              </a:ext>
            </a:extLst>
          </p:cNvPr>
          <p:cNvSpPr/>
          <p:nvPr/>
        </p:nvSpPr>
        <p:spPr>
          <a:xfrm>
            <a:off x="6172200" y="3657600"/>
            <a:ext cx="2514600" cy="2286000"/>
          </a:xfrm>
          <a:prstGeom prst="roundRect">
            <a:avLst>
              <a:gd name="adj" fmla="val 4142"/>
            </a:avLst>
          </a:prstGeom>
          <a:gradFill>
            <a:gsLst>
              <a:gs pos="20000">
                <a:srgbClr val="AFD9EE"/>
              </a:gs>
              <a:gs pos="100000">
                <a:srgbClr val="D9F0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ounded Rectangle 12">
            <a:extLst>
              <a:ext uri="{FF2B5EF4-FFF2-40B4-BE49-F238E27FC236}">
                <a16:creationId xmlns:a16="http://schemas.microsoft.com/office/drawing/2014/main" id="{23FA083F-0726-67C6-0637-296B5CFC7EDA}"/>
              </a:ext>
            </a:extLst>
          </p:cNvPr>
          <p:cNvSpPr/>
          <p:nvPr/>
        </p:nvSpPr>
        <p:spPr>
          <a:xfrm>
            <a:off x="3509211" y="3657600"/>
            <a:ext cx="2514600" cy="2286000"/>
          </a:xfrm>
          <a:prstGeom prst="roundRect">
            <a:avLst>
              <a:gd name="adj" fmla="val 4142"/>
            </a:avLst>
          </a:prstGeom>
          <a:gradFill>
            <a:gsLst>
              <a:gs pos="20000">
                <a:srgbClr val="AFD9EE"/>
              </a:gs>
              <a:gs pos="100000">
                <a:srgbClr val="D9F0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ounded Rectangle 10">
            <a:extLst>
              <a:ext uri="{FF2B5EF4-FFF2-40B4-BE49-F238E27FC236}">
                <a16:creationId xmlns:a16="http://schemas.microsoft.com/office/drawing/2014/main" id="{336C23BA-BA11-5149-2558-EBAE537DAE06}"/>
              </a:ext>
            </a:extLst>
          </p:cNvPr>
          <p:cNvSpPr/>
          <p:nvPr/>
        </p:nvSpPr>
        <p:spPr>
          <a:xfrm>
            <a:off x="8835189" y="3657600"/>
            <a:ext cx="2514600" cy="2286000"/>
          </a:xfrm>
          <a:prstGeom prst="roundRect">
            <a:avLst>
              <a:gd name="adj" fmla="val 4142"/>
            </a:avLst>
          </a:prstGeom>
          <a:gradFill>
            <a:gsLst>
              <a:gs pos="20000">
                <a:srgbClr val="AFD9EE"/>
              </a:gs>
              <a:gs pos="100000">
                <a:srgbClr val="D9F0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ounded Rectangle 9">
            <a:extLst>
              <a:ext uri="{FF2B5EF4-FFF2-40B4-BE49-F238E27FC236}">
                <a16:creationId xmlns:a16="http://schemas.microsoft.com/office/drawing/2014/main" id="{62BBEB28-0A5D-C638-84AA-FF8804226C1B}"/>
              </a:ext>
            </a:extLst>
          </p:cNvPr>
          <p:cNvSpPr/>
          <p:nvPr/>
        </p:nvSpPr>
        <p:spPr>
          <a:xfrm>
            <a:off x="838200" y="3657600"/>
            <a:ext cx="2514600" cy="2286000"/>
          </a:xfrm>
          <a:prstGeom prst="roundRect">
            <a:avLst>
              <a:gd name="adj" fmla="val 4142"/>
            </a:avLst>
          </a:prstGeom>
          <a:gradFill>
            <a:gsLst>
              <a:gs pos="20000">
                <a:srgbClr val="AFD9EE"/>
              </a:gs>
              <a:gs pos="100000">
                <a:srgbClr val="D9F0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46C734C7-D9D1-07EF-C503-0D7D60C7E0C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C00028-3FDF-461E-B8C0-FEDA6C7BD7DC}" type="slidenum">
              <a:rPr kumimoji="0" lang="en-US" sz="1000" b="1" i="0" u="none" strike="noStrike" kern="1200" cap="none" spc="0" normalizeH="0" baseline="0" noProof="0" smtClean="0">
                <a:ln>
                  <a:noFill/>
                </a:ln>
                <a:solidFill>
                  <a:srgbClr val="0079C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000" b="1" i="0" u="none" strike="noStrike" kern="1200" cap="none" spc="0" normalizeH="0" baseline="0" noProof="0" dirty="0">
              <a:ln>
                <a:noFill/>
              </a:ln>
              <a:solidFill>
                <a:srgbClr val="0079C9"/>
              </a:solidFill>
              <a:effectLst/>
              <a:uLnTx/>
              <a:uFillTx/>
              <a:latin typeface="Arial" charset="0"/>
              <a:ea typeface="+mn-ea"/>
              <a:cs typeface="+mn-cs"/>
            </a:endParaRPr>
          </a:p>
        </p:txBody>
      </p:sp>
      <p:sp>
        <p:nvSpPr>
          <p:cNvPr id="3" name="Content Placeholder 1">
            <a:extLst>
              <a:ext uri="{FF2B5EF4-FFF2-40B4-BE49-F238E27FC236}">
                <a16:creationId xmlns:a16="http://schemas.microsoft.com/office/drawing/2014/main" id="{EB727A2C-7EC2-863D-7272-403807A7E937}"/>
              </a:ext>
            </a:extLst>
          </p:cNvPr>
          <p:cNvSpPr txBox="1">
            <a:spLocks/>
          </p:cNvSpPr>
          <p:nvPr/>
        </p:nvSpPr>
        <p:spPr>
          <a:xfrm>
            <a:off x="838200" y="2667000"/>
            <a:ext cx="10515600" cy="875040"/>
          </a:xfrm>
          <a:prstGeom prst="rect">
            <a:avLst/>
          </a:prstGeom>
        </p:spPr>
        <p:txBody>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79C9"/>
              </a:buClr>
              <a:buSzTx/>
              <a:buFont typeface="Wingdings" panose="05000000000000000000" pitchFamily="2" charset="2"/>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There’s something truly special about working at Nordson. You’ll feel it in the way ideas are encouraged, how we support each other, and the difference we make together. At Nordson, we:</a:t>
            </a:r>
          </a:p>
        </p:txBody>
      </p:sp>
      <p:sp>
        <p:nvSpPr>
          <p:cNvPr id="4" name="TextBox 3">
            <a:extLst>
              <a:ext uri="{FF2B5EF4-FFF2-40B4-BE49-F238E27FC236}">
                <a16:creationId xmlns:a16="http://schemas.microsoft.com/office/drawing/2014/main" id="{5B8E06F3-3D3C-C5DE-246B-D94F316479DC}"/>
              </a:ext>
            </a:extLst>
          </p:cNvPr>
          <p:cNvSpPr txBox="1"/>
          <p:nvPr/>
        </p:nvSpPr>
        <p:spPr>
          <a:xfrm>
            <a:off x="841248" y="3840480"/>
            <a:ext cx="2514600" cy="914400"/>
          </a:xfrm>
          <a:prstGeom prst="rect">
            <a:avLst/>
          </a:prstGeom>
          <a:noFill/>
        </p:spPr>
        <p:txBody>
          <a:bodyPr wrap="square" rtlCol="0" anchor="t" anchorCtr="0">
            <a:no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Fuel an </a:t>
            </a: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entrepreneurial </a:t>
            </a:r>
            <a:b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spirit</a:t>
            </a:r>
          </a:p>
        </p:txBody>
      </p:sp>
      <p:sp>
        <p:nvSpPr>
          <p:cNvPr id="7" name="TextBox 6">
            <a:extLst>
              <a:ext uri="{FF2B5EF4-FFF2-40B4-BE49-F238E27FC236}">
                <a16:creationId xmlns:a16="http://schemas.microsoft.com/office/drawing/2014/main" id="{7E5A6405-4E78-9692-FB5B-4E968C535C68}"/>
              </a:ext>
            </a:extLst>
          </p:cNvPr>
          <p:cNvSpPr txBox="1"/>
          <p:nvPr/>
        </p:nvSpPr>
        <p:spPr>
          <a:xfrm>
            <a:off x="3501189" y="3840480"/>
            <a:ext cx="2514600" cy="914400"/>
          </a:xfrm>
          <a:prstGeom prst="rect">
            <a:avLst/>
          </a:prstGeom>
          <a:noFill/>
        </p:spPr>
        <p:txBody>
          <a:bodyPr wrap="square" rtlCol="0" anchor="t" anchorCtr="0">
            <a:no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Provide </a:t>
            </a:r>
            <a:b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opportunity</a:t>
            </a: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 for growth</a:t>
            </a:r>
          </a:p>
        </p:txBody>
      </p:sp>
      <p:sp>
        <p:nvSpPr>
          <p:cNvPr id="8" name="TextBox 7">
            <a:extLst>
              <a:ext uri="{FF2B5EF4-FFF2-40B4-BE49-F238E27FC236}">
                <a16:creationId xmlns:a16="http://schemas.microsoft.com/office/drawing/2014/main" id="{975E4C81-E04D-0F59-F989-6E339B3DDCA0}"/>
              </a:ext>
            </a:extLst>
          </p:cNvPr>
          <p:cNvSpPr txBox="1"/>
          <p:nvPr/>
        </p:nvSpPr>
        <p:spPr>
          <a:xfrm>
            <a:off x="6180222" y="3840480"/>
            <a:ext cx="2506578" cy="914400"/>
          </a:xfrm>
          <a:prstGeom prst="rect">
            <a:avLst/>
          </a:prstGeom>
          <a:noFill/>
        </p:spPr>
        <p:txBody>
          <a:bodyPr wrap="square" rtlCol="0" anchor="t" anchorCtr="0">
            <a:no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Encourage </a:t>
            </a: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connection</a:t>
            </a: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 with others</a:t>
            </a:r>
          </a:p>
        </p:txBody>
      </p:sp>
      <p:sp>
        <p:nvSpPr>
          <p:cNvPr id="9" name="TextBox 8">
            <a:extLst>
              <a:ext uri="{FF2B5EF4-FFF2-40B4-BE49-F238E27FC236}">
                <a16:creationId xmlns:a16="http://schemas.microsoft.com/office/drawing/2014/main" id="{4EA1FD8F-B382-57A2-B49D-B90CD229C5C4}"/>
              </a:ext>
            </a:extLst>
          </p:cNvPr>
          <p:cNvSpPr txBox="1"/>
          <p:nvPr/>
        </p:nvSpPr>
        <p:spPr>
          <a:xfrm>
            <a:off x="8843211" y="3840480"/>
            <a:ext cx="2514600" cy="914400"/>
          </a:xfrm>
          <a:prstGeom prst="rect">
            <a:avLst/>
          </a:prstGeom>
          <a:noFill/>
        </p:spPr>
        <p:txBody>
          <a:bodyPr wrap="square" rtlCol="0" anchor="t" anchorCtr="0">
            <a:no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Make </a:t>
            </a:r>
            <a:b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a positive </a:t>
            </a:r>
            <a:b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impact </a:t>
            </a:r>
          </a:p>
        </p:txBody>
      </p:sp>
      <p:sp>
        <p:nvSpPr>
          <p:cNvPr id="5" name="TextBox 4">
            <a:extLst>
              <a:ext uri="{FF2B5EF4-FFF2-40B4-BE49-F238E27FC236}">
                <a16:creationId xmlns:a16="http://schemas.microsoft.com/office/drawing/2014/main" id="{BD3618F7-87ED-4253-406E-5DEC40CB2567}"/>
              </a:ext>
            </a:extLst>
          </p:cNvPr>
          <p:cNvSpPr txBox="1"/>
          <p:nvPr/>
        </p:nvSpPr>
        <p:spPr>
          <a:xfrm>
            <a:off x="1021077" y="4754880"/>
            <a:ext cx="2148840" cy="1325880"/>
          </a:xfrm>
          <a:prstGeom prst="rect">
            <a:avLst/>
          </a:prstGeom>
          <a:noFill/>
        </p:spPr>
        <p:txBody>
          <a:bodyPr wrap="square" rtlCol="0" anchor="t" anchorCtr="0">
            <a:noAutofit/>
          </a:bodyPr>
          <a:lstStyle/>
          <a:p>
            <a:pPr marL="0" marR="0" lvl="0" indent="0" algn="ctr" defTabSz="914400" rtl="0" eaLnBrk="0" fontAlgn="base" latinLnBrk="0" hangingPunct="0">
              <a:lnSpc>
                <a:spcPts val="1400"/>
              </a:lnSpc>
              <a:spcBef>
                <a:spcPct val="0"/>
              </a:spcBef>
              <a:spcAft>
                <a:spcPct val="0"/>
              </a:spcAft>
              <a:buClr>
                <a:srgbClr val="0079C9"/>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Nordson employees are results-oriented and are empowered to make choices with an owner mindset. </a:t>
            </a:r>
          </a:p>
        </p:txBody>
      </p:sp>
      <p:sp>
        <p:nvSpPr>
          <p:cNvPr id="6" name="TextBox 5">
            <a:extLst>
              <a:ext uri="{FF2B5EF4-FFF2-40B4-BE49-F238E27FC236}">
                <a16:creationId xmlns:a16="http://schemas.microsoft.com/office/drawing/2014/main" id="{A51DC731-2733-57B2-B84E-BD1C6CB4BF7F}"/>
              </a:ext>
            </a:extLst>
          </p:cNvPr>
          <p:cNvSpPr txBox="1"/>
          <p:nvPr/>
        </p:nvSpPr>
        <p:spPr>
          <a:xfrm>
            <a:off x="3692091" y="4754880"/>
            <a:ext cx="2148840" cy="1325880"/>
          </a:xfrm>
          <a:prstGeom prst="rect">
            <a:avLst/>
          </a:prstGeom>
          <a:noFill/>
        </p:spPr>
        <p:txBody>
          <a:bodyPr wrap="square" rtlCol="0" anchor="t" anchorCtr="0">
            <a:noAutofit/>
          </a:bodyPr>
          <a:lstStyle/>
          <a:p>
            <a:pPr marL="0" marR="0" lvl="0" indent="0" algn="ctr" defTabSz="914400" rtl="0" eaLnBrk="0" fontAlgn="base" latinLnBrk="0" hangingPunct="0">
              <a:lnSpc>
                <a:spcPts val="1400"/>
              </a:lnSpc>
              <a:spcBef>
                <a:spcPct val="0"/>
              </a:spcBef>
              <a:spcAft>
                <a:spcPct val="0"/>
              </a:spcAft>
              <a:buClr>
                <a:srgbClr val="0079C9"/>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 are a growing </a:t>
            </a:r>
            <a:b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organization, and our future is bright and dynamic. We invest in our employees by offering career growth.</a:t>
            </a:r>
          </a:p>
        </p:txBody>
      </p:sp>
      <p:sp>
        <p:nvSpPr>
          <p:cNvPr id="14" name="TextBox 13">
            <a:extLst>
              <a:ext uri="{FF2B5EF4-FFF2-40B4-BE49-F238E27FC236}">
                <a16:creationId xmlns:a16="http://schemas.microsoft.com/office/drawing/2014/main" id="{56B195F2-BDA3-EDF9-7D55-6479B762285C}"/>
              </a:ext>
            </a:extLst>
          </p:cNvPr>
          <p:cNvSpPr txBox="1"/>
          <p:nvPr/>
        </p:nvSpPr>
        <p:spPr>
          <a:xfrm>
            <a:off x="6351071" y="4754880"/>
            <a:ext cx="2148840" cy="1325880"/>
          </a:xfrm>
          <a:prstGeom prst="rect">
            <a:avLst/>
          </a:prstGeom>
          <a:noFill/>
        </p:spPr>
        <p:txBody>
          <a:bodyPr wrap="square" rtlCol="0" anchor="t" anchorCtr="0">
            <a:noAutofit/>
          </a:bodyPr>
          <a:lstStyle/>
          <a:p>
            <a:pPr marL="0" marR="0" lvl="0" indent="0" algn="ctr" defTabSz="914400" rtl="0" eaLnBrk="0" fontAlgn="base" latinLnBrk="0" hangingPunct="0">
              <a:lnSpc>
                <a:spcPts val="1400"/>
              </a:lnSpc>
              <a:spcBef>
                <a:spcPct val="0"/>
              </a:spcBef>
              <a:spcAft>
                <a:spcPct val="0"/>
              </a:spcAft>
              <a:buClr>
                <a:srgbClr val="0079C9"/>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Our employees across the globe thrive on relationships and collaboration, with customers and with each other. </a:t>
            </a:r>
          </a:p>
        </p:txBody>
      </p:sp>
      <p:sp>
        <p:nvSpPr>
          <p:cNvPr id="15" name="TextBox 14">
            <a:extLst>
              <a:ext uri="{FF2B5EF4-FFF2-40B4-BE49-F238E27FC236}">
                <a16:creationId xmlns:a16="http://schemas.microsoft.com/office/drawing/2014/main" id="{D4C29C80-9993-1121-9771-5DEAC02B167D}"/>
              </a:ext>
            </a:extLst>
          </p:cNvPr>
          <p:cNvSpPr txBox="1"/>
          <p:nvPr/>
        </p:nvSpPr>
        <p:spPr>
          <a:xfrm>
            <a:off x="9022085" y="4754880"/>
            <a:ext cx="2148840" cy="1325880"/>
          </a:xfrm>
          <a:prstGeom prst="rect">
            <a:avLst/>
          </a:prstGeom>
          <a:noFill/>
        </p:spPr>
        <p:txBody>
          <a:bodyPr wrap="square" rtlCol="0" anchor="t" anchorCtr="0">
            <a:noAutofit/>
          </a:bodyPr>
          <a:lstStyle/>
          <a:p>
            <a:pPr marL="0" marR="0" lvl="0" indent="0" algn="ctr" defTabSz="914400" rtl="0" eaLnBrk="0" fontAlgn="base" latinLnBrk="0" hangingPunct="0">
              <a:lnSpc>
                <a:spcPts val="1400"/>
              </a:lnSpc>
              <a:spcBef>
                <a:spcPct val="0"/>
              </a:spcBef>
              <a:spcAft>
                <a:spcPct val="0"/>
              </a:spcAft>
              <a:buClr>
                <a:srgbClr val="0079C9"/>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With an innovative mindset, </a:t>
            </a:r>
          </a:p>
          <a:p>
            <a:pPr marL="0" marR="0" lvl="0" indent="0" algn="ctr" defTabSz="914400" rtl="0" eaLnBrk="0" fontAlgn="base" latinLnBrk="0" hangingPunct="0">
              <a:lnSpc>
                <a:spcPts val="1400"/>
              </a:lnSpc>
              <a:spcBef>
                <a:spcPct val="0"/>
              </a:spcBef>
              <a:spcAft>
                <a:spcPct val="0"/>
              </a:spcAft>
              <a:buClr>
                <a:srgbClr val="0079C9"/>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 create products and </a:t>
            </a:r>
          </a:p>
          <a:p>
            <a:pPr marL="0" marR="0" lvl="0" indent="0" algn="ctr" defTabSz="914400" rtl="0" eaLnBrk="0" fontAlgn="base" latinLnBrk="0" hangingPunct="0">
              <a:lnSpc>
                <a:spcPts val="1400"/>
              </a:lnSpc>
              <a:spcBef>
                <a:spcPct val="0"/>
              </a:spcBef>
              <a:spcAft>
                <a:spcPct val="0"/>
              </a:spcAft>
              <a:buClr>
                <a:srgbClr val="0079C9"/>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technologies that impact everyday life. We positively impact the communities in which we operate.</a:t>
            </a:r>
          </a:p>
        </p:txBody>
      </p:sp>
    </p:spTree>
    <p:extLst>
      <p:ext uri="{BB962C8B-B14F-4D97-AF65-F5344CB8AC3E}">
        <p14:creationId xmlns:p14="http://schemas.microsoft.com/office/powerpoint/2010/main" val="3218189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ADCE45-F341-D682-58A1-CF7E13255AC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C00028-3FDF-461E-B8C0-FEDA6C7BD7DC}" type="slidenum">
              <a:rPr kumimoji="0" lang="en-US" sz="1000" b="1" i="0" u="none" strike="noStrike" kern="1200" cap="none" spc="0" normalizeH="0" baseline="0" noProof="0" smtClean="0">
                <a:ln>
                  <a:noFill/>
                </a:ln>
                <a:solidFill>
                  <a:srgbClr val="0079C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000" b="1" i="0" u="none" strike="noStrike" kern="1200" cap="none" spc="0" normalizeH="0" baseline="0" noProof="0" dirty="0">
              <a:ln>
                <a:noFill/>
              </a:ln>
              <a:solidFill>
                <a:srgbClr val="0079C9"/>
              </a:solidFill>
              <a:effectLst/>
              <a:uLnTx/>
              <a:uFillTx/>
              <a:latin typeface="Arial" charset="0"/>
              <a:ea typeface="+mn-ea"/>
              <a:cs typeface="+mn-cs"/>
            </a:endParaRPr>
          </a:p>
        </p:txBody>
      </p:sp>
      <p:sp>
        <p:nvSpPr>
          <p:cNvPr id="3" name="Rounded Rectangle 2">
            <a:extLst>
              <a:ext uri="{FF2B5EF4-FFF2-40B4-BE49-F238E27FC236}">
                <a16:creationId xmlns:a16="http://schemas.microsoft.com/office/drawing/2014/main" id="{A5BA96C9-ACF3-5309-5AF2-B7C5C8F60928}"/>
              </a:ext>
            </a:extLst>
          </p:cNvPr>
          <p:cNvSpPr/>
          <p:nvPr/>
        </p:nvSpPr>
        <p:spPr>
          <a:xfrm>
            <a:off x="5105400" y="3657600"/>
            <a:ext cx="1965960" cy="2286000"/>
          </a:xfrm>
          <a:prstGeom prst="roundRect">
            <a:avLst>
              <a:gd name="adj" fmla="val 4142"/>
            </a:avLst>
          </a:prstGeom>
          <a:gradFill>
            <a:gsLst>
              <a:gs pos="20000">
                <a:srgbClr val="AFD9EE"/>
              </a:gs>
              <a:gs pos="100000">
                <a:srgbClr val="D9F0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ounded Rectangle 3">
            <a:extLst>
              <a:ext uri="{FF2B5EF4-FFF2-40B4-BE49-F238E27FC236}">
                <a16:creationId xmlns:a16="http://schemas.microsoft.com/office/drawing/2014/main" id="{5A84E3DA-E783-4387-9C71-3C26FCB66E87}"/>
              </a:ext>
            </a:extLst>
          </p:cNvPr>
          <p:cNvSpPr/>
          <p:nvPr/>
        </p:nvSpPr>
        <p:spPr>
          <a:xfrm>
            <a:off x="2971800" y="3657600"/>
            <a:ext cx="1965960" cy="2286000"/>
          </a:xfrm>
          <a:prstGeom prst="roundRect">
            <a:avLst>
              <a:gd name="adj" fmla="val 4142"/>
            </a:avLst>
          </a:prstGeom>
          <a:gradFill>
            <a:gsLst>
              <a:gs pos="20000">
                <a:srgbClr val="AFD9EE"/>
              </a:gs>
              <a:gs pos="100000">
                <a:srgbClr val="D9F0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ounded Rectangle 4">
            <a:extLst>
              <a:ext uri="{FF2B5EF4-FFF2-40B4-BE49-F238E27FC236}">
                <a16:creationId xmlns:a16="http://schemas.microsoft.com/office/drawing/2014/main" id="{5DE44D7C-14C0-4C86-74BF-B3853AFC6E4E}"/>
              </a:ext>
            </a:extLst>
          </p:cNvPr>
          <p:cNvSpPr/>
          <p:nvPr/>
        </p:nvSpPr>
        <p:spPr>
          <a:xfrm>
            <a:off x="7239000" y="3657600"/>
            <a:ext cx="1965960" cy="2286000"/>
          </a:xfrm>
          <a:prstGeom prst="roundRect">
            <a:avLst>
              <a:gd name="adj" fmla="val 4142"/>
            </a:avLst>
          </a:prstGeom>
          <a:gradFill>
            <a:gsLst>
              <a:gs pos="20000">
                <a:srgbClr val="AFD9EE"/>
              </a:gs>
              <a:gs pos="100000">
                <a:srgbClr val="D9F0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ounded Rectangle 5">
            <a:extLst>
              <a:ext uri="{FF2B5EF4-FFF2-40B4-BE49-F238E27FC236}">
                <a16:creationId xmlns:a16="http://schemas.microsoft.com/office/drawing/2014/main" id="{B0339F95-BA78-C09A-721E-481646238568}"/>
              </a:ext>
            </a:extLst>
          </p:cNvPr>
          <p:cNvSpPr/>
          <p:nvPr/>
        </p:nvSpPr>
        <p:spPr>
          <a:xfrm>
            <a:off x="838200" y="3657600"/>
            <a:ext cx="1965960" cy="2286000"/>
          </a:xfrm>
          <a:prstGeom prst="roundRect">
            <a:avLst>
              <a:gd name="adj" fmla="val 4142"/>
            </a:avLst>
          </a:prstGeom>
          <a:gradFill>
            <a:gsLst>
              <a:gs pos="20000">
                <a:srgbClr val="AFD9EE"/>
              </a:gs>
              <a:gs pos="100000">
                <a:srgbClr val="D9F0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Content Placeholder 1">
            <a:extLst>
              <a:ext uri="{FF2B5EF4-FFF2-40B4-BE49-F238E27FC236}">
                <a16:creationId xmlns:a16="http://schemas.microsoft.com/office/drawing/2014/main" id="{5A46F00E-5FBD-3B1F-0B65-B69EDEDD1BDE}"/>
              </a:ext>
            </a:extLst>
          </p:cNvPr>
          <p:cNvSpPr txBox="1">
            <a:spLocks/>
          </p:cNvSpPr>
          <p:nvPr/>
        </p:nvSpPr>
        <p:spPr>
          <a:xfrm>
            <a:off x="838200" y="2667000"/>
            <a:ext cx="10515600" cy="875040"/>
          </a:xfrm>
          <a:prstGeom prst="rect">
            <a:avLst/>
          </a:prstGeom>
        </p:spPr>
        <p:txBody>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79C9"/>
              </a:buClr>
              <a:buSzTx/>
              <a:buFont typeface="Wingdings" panose="05000000000000000000" pitchFamily="2" charset="2"/>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At the heart of Nordson are core values that never waver. They guide how we treat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our customers, our work, and each other. At Nordson, we:</a:t>
            </a:r>
          </a:p>
        </p:txBody>
      </p:sp>
      <p:sp>
        <p:nvSpPr>
          <p:cNvPr id="8" name="TextBox 7">
            <a:extLst>
              <a:ext uri="{FF2B5EF4-FFF2-40B4-BE49-F238E27FC236}">
                <a16:creationId xmlns:a16="http://schemas.microsoft.com/office/drawing/2014/main" id="{15B55E91-5480-A700-897D-59CCE8EDF750}"/>
              </a:ext>
            </a:extLst>
          </p:cNvPr>
          <p:cNvSpPr txBox="1"/>
          <p:nvPr/>
        </p:nvSpPr>
        <p:spPr>
          <a:xfrm>
            <a:off x="838200" y="3840480"/>
            <a:ext cx="1965960" cy="1895777"/>
          </a:xfrm>
          <a:prstGeom prst="rect">
            <a:avLst/>
          </a:prstGeom>
          <a:noFill/>
        </p:spPr>
        <p:txBody>
          <a:bodyPr wrap="square" rtlCol="0" anchor="t" anchorCtr="0">
            <a:no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Prioritize </a:t>
            </a: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customer passion</a:t>
            </a:r>
          </a:p>
        </p:txBody>
      </p:sp>
      <p:sp>
        <p:nvSpPr>
          <p:cNvPr id="9" name="TextBox 8">
            <a:extLst>
              <a:ext uri="{FF2B5EF4-FFF2-40B4-BE49-F238E27FC236}">
                <a16:creationId xmlns:a16="http://schemas.microsoft.com/office/drawing/2014/main" id="{24C9CC20-7017-83AD-1AFB-203DC331F8C4}"/>
              </a:ext>
            </a:extLst>
          </p:cNvPr>
          <p:cNvSpPr txBox="1"/>
          <p:nvPr/>
        </p:nvSpPr>
        <p:spPr>
          <a:xfrm>
            <a:off x="2971799" y="3840480"/>
            <a:ext cx="1957937" cy="1895777"/>
          </a:xfrm>
          <a:prstGeom prst="rect">
            <a:avLst/>
          </a:prstGeom>
          <a:noFill/>
        </p:spPr>
        <p:txBody>
          <a:bodyPr wrap="square" rtlCol="0" anchor="t" anchorCtr="0">
            <a:no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Bring </a:t>
            </a:r>
            <a:b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energy</a:t>
            </a: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 and enthusiasm</a:t>
            </a:r>
          </a:p>
        </p:txBody>
      </p:sp>
      <p:sp>
        <p:nvSpPr>
          <p:cNvPr id="10" name="TextBox 9">
            <a:extLst>
              <a:ext uri="{FF2B5EF4-FFF2-40B4-BE49-F238E27FC236}">
                <a16:creationId xmlns:a16="http://schemas.microsoft.com/office/drawing/2014/main" id="{1A0F1BC5-8506-41D4-2D76-D5FB048DF618}"/>
              </a:ext>
            </a:extLst>
          </p:cNvPr>
          <p:cNvSpPr txBox="1"/>
          <p:nvPr/>
        </p:nvSpPr>
        <p:spPr>
          <a:xfrm>
            <a:off x="5113422" y="3840480"/>
            <a:ext cx="1957938" cy="1895777"/>
          </a:xfrm>
          <a:prstGeom prst="rect">
            <a:avLst/>
          </a:prstGeom>
          <a:noFill/>
        </p:spPr>
        <p:txBody>
          <a:bodyPr wrap="square" rtlCol="0" anchor="t" anchorCtr="0">
            <a:no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Strive for </a:t>
            </a: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excellence</a:t>
            </a: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 every day</a:t>
            </a:r>
          </a:p>
        </p:txBody>
      </p:sp>
      <p:sp>
        <p:nvSpPr>
          <p:cNvPr id="11" name="TextBox 10">
            <a:extLst>
              <a:ext uri="{FF2B5EF4-FFF2-40B4-BE49-F238E27FC236}">
                <a16:creationId xmlns:a16="http://schemas.microsoft.com/office/drawing/2014/main" id="{58CBB1CF-C99A-83D1-CEF0-2EA00E427FC5}"/>
              </a:ext>
            </a:extLst>
          </p:cNvPr>
          <p:cNvSpPr txBox="1"/>
          <p:nvPr/>
        </p:nvSpPr>
        <p:spPr>
          <a:xfrm>
            <a:off x="7247022" y="3840480"/>
            <a:ext cx="1957938" cy="1895777"/>
          </a:xfrm>
          <a:prstGeom prst="rect">
            <a:avLst/>
          </a:prstGeom>
          <a:noFill/>
        </p:spPr>
        <p:txBody>
          <a:bodyPr wrap="square" rtlCol="0" anchor="t" anchorCtr="0">
            <a:no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Lead </a:t>
            </a:r>
            <a:b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with </a:t>
            </a:r>
            <a:b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integrity</a:t>
            </a:r>
          </a:p>
        </p:txBody>
      </p:sp>
      <p:sp>
        <p:nvSpPr>
          <p:cNvPr id="12" name="Rounded Rectangle 11">
            <a:extLst>
              <a:ext uri="{FF2B5EF4-FFF2-40B4-BE49-F238E27FC236}">
                <a16:creationId xmlns:a16="http://schemas.microsoft.com/office/drawing/2014/main" id="{B872C69B-1F5A-02F7-6C9D-298D52621C99}"/>
              </a:ext>
            </a:extLst>
          </p:cNvPr>
          <p:cNvSpPr/>
          <p:nvPr/>
        </p:nvSpPr>
        <p:spPr>
          <a:xfrm>
            <a:off x="9372600" y="3657600"/>
            <a:ext cx="1965960" cy="2286000"/>
          </a:xfrm>
          <a:prstGeom prst="roundRect">
            <a:avLst>
              <a:gd name="adj" fmla="val 4142"/>
            </a:avLst>
          </a:prstGeom>
          <a:gradFill>
            <a:gsLst>
              <a:gs pos="20000">
                <a:srgbClr val="AFD9EE"/>
              </a:gs>
              <a:gs pos="100000">
                <a:srgbClr val="D9F0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00B04AE0-3C4C-950D-AB32-87BDB4A4DAEE}"/>
              </a:ext>
            </a:extLst>
          </p:cNvPr>
          <p:cNvSpPr txBox="1"/>
          <p:nvPr/>
        </p:nvSpPr>
        <p:spPr>
          <a:xfrm>
            <a:off x="9380621" y="3840480"/>
            <a:ext cx="1965959" cy="1895777"/>
          </a:xfrm>
          <a:prstGeom prst="rect">
            <a:avLst/>
          </a:prstGeom>
          <a:noFill/>
        </p:spPr>
        <p:txBody>
          <a:bodyPr wrap="square" rtlCol="0" anchor="t" anchorCtr="0">
            <a:no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Show </a:t>
            </a:r>
            <a:b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respect for people</a:t>
            </a:r>
          </a:p>
        </p:txBody>
      </p:sp>
    </p:spTree>
    <p:extLst>
      <p:ext uri="{BB962C8B-B14F-4D97-AF65-F5344CB8AC3E}">
        <p14:creationId xmlns:p14="http://schemas.microsoft.com/office/powerpoint/2010/main" val="3554632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BD3F9-04AC-1761-DD7C-CA5D4458F91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C00028-3FDF-461E-B8C0-FEDA6C7BD7DC}" type="slidenum">
              <a:rPr kumimoji="0" lang="en-US" sz="1000" b="1" i="0" u="none" strike="noStrike" kern="1200" cap="none" spc="0" normalizeH="0" baseline="0" noProof="0" smtClean="0">
                <a:ln>
                  <a:noFill/>
                </a:ln>
                <a:solidFill>
                  <a:srgbClr val="0079C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000" b="1" i="0" u="none" strike="noStrike" kern="1200" cap="none" spc="0" normalizeH="0" baseline="0" noProof="0" dirty="0">
              <a:ln>
                <a:noFill/>
              </a:ln>
              <a:solidFill>
                <a:srgbClr val="0079C9"/>
              </a:solidFill>
              <a:effectLst/>
              <a:uLnTx/>
              <a:uFillTx/>
              <a:latin typeface="Arial" charset="0"/>
              <a:ea typeface="+mn-ea"/>
              <a:cs typeface="+mn-cs"/>
            </a:endParaRPr>
          </a:p>
        </p:txBody>
      </p:sp>
      <p:sp>
        <p:nvSpPr>
          <p:cNvPr id="17" name="Rounded Rectangle 16">
            <a:extLst>
              <a:ext uri="{FF2B5EF4-FFF2-40B4-BE49-F238E27FC236}">
                <a16:creationId xmlns:a16="http://schemas.microsoft.com/office/drawing/2014/main" id="{A822664D-B943-0D35-C4E2-F0977DF2B073}"/>
              </a:ext>
            </a:extLst>
          </p:cNvPr>
          <p:cNvSpPr/>
          <p:nvPr/>
        </p:nvSpPr>
        <p:spPr>
          <a:xfrm>
            <a:off x="5105400" y="3657600"/>
            <a:ext cx="1965960" cy="2286000"/>
          </a:xfrm>
          <a:prstGeom prst="roundRect">
            <a:avLst>
              <a:gd name="adj" fmla="val 4142"/>
            </a:avLst>
          </a:prstGeom>
          <a:gradFill>
            <a:gsLst>
              <a:gs pos="20000">
                <a:srgbClr val="AFD9EE"/>
              </a:gs>
              <a:gs pos="100000">
                <a:srgbClr val="D9F0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88B5E82A-415E-7877-A72E-ADE63DB31140}"/>
              </a:ext>
            </a:extLst>
          </p:cNvPr>
          <p:cNvSpPr/>
          <p:nvPr/>
        </p:nvSpPr>
        <p:spPr>
          <a:xfrm>
            <a:off x="2971800" y="3657600"/>
            <a:ext cx="1965960" cy="2286000"/>
          </a:xfrm>
          <a:prstGeom prst="roundRect">
            <a:avLst>
              <a:gd name="adj" fmla="val 4142"/>
            </a:avLst>
          </a:prstGeom>
          <a:gradFill>
            <a:gsLst>
              <a:gs pos="20000">
                <a:srgbClr val="AFD9EE"/>
              </a:gs>
              <a:gs pos="100000">
                <a:srgbClr val="D9F0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ounded Rectangle 18">
            <a:extLst>
              <a:ext uri="{FF2B5EF4-FFF2-40B4-BE49-F238E27FC236}">
                <a16:creationId xmlns:a16="http://schemas.microsoft.com/office/drawing/2014/main" id="{EA25467E-4976-78FB-A6A8-6C6449F941CD}"/>
              </a:ext>
            </a:extLst>
          </p:cNvPr>
          <p:cNvSpPr/>
          <p:nvPr/>
        </p:nvSpPr>
        <p:spPr>
          <a:xfrm>
            <a:off x="7239000" y="3657600"/>
            <a:ext cx="1965960" cy="2286000"/>
          </a:xfrm>
          <a:prstGeom prst="roundRect">
            <a:avLst>
              <a:gd name="adj" fmla="val 4142"/>
            </a:avLst>
          </a:prstGeom>
          <a:gradFill>
            <a:gsLst>
              <a:gs pos="20000">
                <a:srgbClr val="AFD9EE"/>
              </a:gs>
              <a:gs pos="100000">
                <a:srgbClr val="D9F0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ounded Rectangle 19">
            <a:extLst>
              <a:ext uri="{FF2B5EF4-FFF2-40B4-BE49-F238E27FC236}">
                <a16:creationId xmlns:a16="http://schemas.microsoft.com/office/drawing/2014/main" id="{A40F3B79-FD72-8241-6006-686B662CA60B}"/>
              </a:ext>
            </a:extLst>
          </p:cNvPr>
          <p:cNvSpPr/>
          <p:nvPr/>
        </p:nvSpPr>
        <p:spPr>
          <a:xfrm>
            <a:off x="838200" y="3657600"/>
            <a:ext cx="1965960" cy="2286000"/>
          </a:xfrm>
          <a:prstGeom prst="roundRect">
            <a:avLst>
              <a:gd name="adj" fmla="val 4142"/>
            </a:avLst>
          </a:prstGeom>
          <a:gradFill>
            <a:gsLst>
              <a:gs pos="20000">
                <a:srgbClr val="AFD9EE"/>
              </a:gs>
              <a:gs pos="100000">
                <a:srgbClr val="D9F0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Content Placeholder 1">
            <a:extLst>
              <a:ext uri="{FF2B5EF4-FFF2-40B4-BE49-F238E27FC236}">
                <a16:creationId xmlns:a16="http://schemas.microsoft.com/office/drawing/2014/main" id="{9D8B48E3-D85E-B326-5D60-CD08E7DC8DE7}"/>
              </a:ext>
            </a:extLst>
          </p:cNvPr>
          <p:cNvSpPr txBox="1">
            <a:spLocks/>
          </p:cNvSpPr>
          <p:nvPr/>
        </p:nvSpPr>
        <p:spPr>
          <a:xfrm>
            <a:off x="838200" y="2667000"/>
            <a:ext cx="10515600" cy="875040"/>
          </a:xfrm>
          <a:prstGeom prst="rect">
            <a:avLst/>
          </a:prstGeom>
        </p:spPr>
        <p:txBody>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79C9"/>
              </a:buClr>
              <a:buSzTx/>
              <a:buFont typeface="Wingdings" panose="05000000000000000000" pitchFamily="2" charset="2"/>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Each win is a team effort. We make it happen with clear focus, strong performances,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and innovative mindsets. At Nordson, we:</a:t>
            </a:r>
          </a:p>
        </p:txBody>
      </p:sp>
      <p:sp>
        <p:nvSpPr>
          <p:cNvPr id="22" name="TextBox 21">
            <a:extLst>
              <a:ext uri="{FF2B5EF4-FFF2-40B4-BE49-F238E27FC236}">
                <a16:creationId xmlns:a16="http://schemas.microsoft.com/office/drawing/2014/main" id="{88C2F579-A25D-3E03-115E-C767D9F2A391}"/>
              </a:ext>
            </a:extLst>
          </p:cNvPr>
          <p:cNvSpPr txBox="1"/>
          <p:nvPr/>
        </p:nvSpPr>
        <p:spPr>
          <a:xfrm>
            <a:off x="838200" y="3840480"/>
            <a:ext cx="1965960" cy="1895777"/>
          </a:xfrm>
          <a:prstGeom prst="rect">
            <a:avLst/>
          </a:prstGeom>
          <a:noFill/>
        </p:spPr>
        <p:txBody>
          <a:bodyPr wrap="square" rtlCol="0" anchor="t" anchorCtr="0">
            <a:no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Create a </a:t>
            </a:r>
            <a:b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shared </a:t>
            </a:r>
            <a:b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strategic </a:t>
            </a:r>
            <a:b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vision</a:t>
            </a:r>
          </a:p>
        </p:txBody>
      </p:sp>
      <p:sp>
        <p:nvSpPr>
          <p:cNvPr id="23" name="TextBox 22">
            <a:extLst>
              <a:ext uri="{FF2B5EF4-FFF2-40B4-BE49-F238E27FC236}">
                <a16:creationId xmlns:a16="http://schemas.microsoft.com/office/drawing/2014/main" id="{175FE08A-5895-7A32-4022-FD264398526E}"/>
              </a:ext>
            </a:extLst>
          </p:cNvPr>
          <p:cNvSpPr txBox="1"/>
          <p:nvPr/>
        </p:nvSpPr>
        <p:spPr>
          <a:xfrm>
            <a:off x="2971799" y="3840480"/>
            <a:ext cx="1957937" cy="1895777"/>
          </a:xfrm>
          <a:prstGeom prst="rect">
            <a:avLst/>
          </a:prstGeom>
          <a:noFill/>
        </p:spPr>
        <p:txBody>
          <a:bodyPr wrap="square" rtlCol="0" anchor="t" anchorCtr="0">
            <a:no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Deliver </a:t>
            </a:r>
            <a:b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results </a:t>
            </a:r>
            <a:b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through </a:t>
            </a:r>
            <a:b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NBS Next</a:t>
            </a:r>
          </a:p>
        </p:txBody>
      </p:sp>
      <p:sp>
        <p:nvSpPr>
          <p:cNvPr id="24" name="TextBox 23">
            <a:extLst>
              <a:ext uri="{FF2B5EF4-FFF2-40B4-BE49-F238E27FC236}">
                <a16:creationId xmlns:a16="http://schemas.microsoft.com/office/drawing/2014/main" id="{FCBFD667-DEE8-8909-0A32-2A9ECFDCF907}"/>
              </a:ext>
            </a:extLst>
          </p:cNvPr>
          <p:cNvSpPr txBox="1"/>
          <p:nvPr/>
        </p:nvSpPr>
        <p:spPr>
          <a:xfrm>
            <a:off x="5113422" y="3840480"/>
            <a:ext cx="1957938" cy="1895777"/>
          </a:xfrm>
          <a:prstGeom prst="rect">
            <a:avLst/>
          </a:prstGeom>
          <a:noFill/>
        </p:spPr>
        <p:txBody>
          <a:bodyPr wrap="square" rtlCol="0" anchor="t" anchorCtr="0">
            <a:no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Embrace learning, </a:t>
            </a: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innovation</a:t>
            </a: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 </a:t>
            </a:r>
            <a:b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b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and change</a:t>
            </a:r>
          </a:p>
        </p:txBody>
      </p:sp>
      <p:sp>
        <p:nvSpPr>
          <p:cNvPr id="25" name="TextBox 24">
            <a:extLst>
              <a:ext uri="{FF2B5EF4-FFF2-40B4-BE49-F238E27FC236}">
                <a16:creationId xmlns:a16="http://schemas.microsoft.com/office/drawing/2014/main" id="{7553CB74-539A-2EFF-195B-AFD3594432DC}"/>
              </a:ext>
            </a:extLst>
          </p:cNvPr>
          <p:cNvSpPr txBox="1"/>
          <p:nvPr/>
        </p:nvSpPr>
        <p:spPr>
          <a:xfrm>
            <a:off x="7247022" y="3840480"/>
            <a:ext cx="1957938" cy="1895777"/>
          </a:xfrm>
          <a:prstGeom prst="rect">
            <a:avLst/>
          </a:prstGeom>
          <a:noFill/>
        </p:spPr>
        <p:txBody>
          <a:bodyPr wrap="square" rtlCol="0" anchor="t" anchorCtr="0">
            <a:no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Build </a:t>
            </a: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flexible teams </a:t>
            </a: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and organizations</a:t>
            </a:r>
            <a:endPar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endParaRPr>
          </a:p>
        </p:txBody>
      </p:sp>
      <p:sp>
        <p:nvSpPr>
          <p:cNvPr id="26" name="Rounded Rectangle 25">
            <a:extLst>
              <a:ext uri="{FF2B5EF4-FFF2-40B4-BE49-F238E27FC236}">
                <a16:creationId xmlns:a16="http://schemas.microsoft.com/office/drawing/2014/main" id="{55256FD6-A840-C853-83CE-41E94D0E7698}"/>
              </a:ext>
            </a:extLst>
          </p:cNvPr>
          <p:cNvSpPr/>
          <p:nvPr/>
        </p:nvSpPr>
        <p:spPr>
          <a:xfrm>
            <a:off x="9372600" y="3657600"/>
            <a:ext cx="1965960" cy="2286000"/>
          </a:xfrm>
          <a:prstGeom prst="roundRect">
            <a:avLst>
              <a:gd name="adj" fmla="val 4142"/>
            </a:avLst>
          </a:prstGeom>
          <a:gradFill>
            <a:gsLst>
              <a:gs pos="20000">
                <a:srgbClr val="AFD9EE"/>
              </a:gs>
              <a:gs pos="100000">
                <a:srgbClr val="D9F0F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TextBox 26">
            <a:extLst>
              <a:ext uri="{FF2B5EF4-FFF2-40B4-BE49-F238E27FC236}">
                <a16:creationId xmlns:a16="http://schemas.microsoft.com/office/drawing/2014/main" id="{B337C209-109E-1F40-0D8D-070028F46B13}"/>
              </a:ext>
            </a:extLst>
          </p:cNvPr>
          <p:cNvSpPr txBox="1"/>
          <p:nvPr/>
        </p:nvSpPr>
        <p:spPr>
          <a:xfrm>
            <a:off x="9380621" y="3840480"/>
            <a:ext cx="1965959" cy="1895777"/>
          </a:xfrm>
          <a:prstGeom prst="rect">
            <a:avLst/>
          </a:prstGeom>
          <a:noFill/>
        </p:spPr>
        <p:txBody>
          <a:bodyPr wrap="square" rtlCol="0" anchor="t" anchorCtr="0">
            <a:no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Inspire </a:t>
            </a:r>
            <a:r>
              <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collaboration</a:t>
            </a:r>
            <a:r>
              <a:rPr kumimoji="0" lang="en-US" sz="1800" b="0" i="0" u="none" strike="noStrike" kern="1200" cap="none" spc="0" normalizeH="0" baseline="0" noProof="0" dirty="0">
                <a:ln>
                  <a:noFill/>
                </a:ln>
                <a:solidFill>
                  <a:srgbClr val="0079C9"/>
                </a:solidFill>
                <a:effectLst/>
                <a:uLnTx/>
                <a:uFillTx/>
                <a:latin typeface="Arial" panose="020B0604020202020204" pitchFamily="34" charset="0"/>
                <a:ea typeface="+mn-ea"/>
                <a:cs typeface="+mn-cs"/>
              </a:rPr>
              <a:t> and trust</a:t>
            </a:r>
            <a:endParaRPr kumimoji="0" lang="en-US" sz="18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020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1C31D-7AB8-C945-8D1A-EE7673B8A1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3429000"/>
          </a:xfrm>
          <a:prstGeom prst="rect">
            <a:avLst/>
          </a:prstGeom>
          <a:effectLst/>
        </p:spPr>
      </p:pic>
      <p:sp>
        <p:nvSpPr>
          <p:cNvPr id="3" name="Slide Number Placeholder 2">
            <a:extLst>
              <a:ext uri="{FF2B5EF4-FFF2-40B4-BE49-F238E27FC236}">
                <a16:creationId xmlns:a16="http://schemas.microsoft.com/office/drawing/2014/main" id="{2FC0B0B6-3D85-DF4A-84E7-A50CA1B56710}"/>
              </a:ext>
            </a:extLst>
          </p:cNvPr>
          <p:cNvSpPr>
            <a:spLocks noGrp="1"/>
          </p:cNvSpPr>
          <p:nvPr>
            <p:ph type="sldNum" sz="quarter" idx="10"/>
          </p:nvPr>
        </p:nvSpPr>
        <p:spPr/>
        <p:txBody>
          <a:bodyPr/>
          <a:lstStyle/>
          <a:p>
            <a:pPr>
              <a:defRPr/>
            </a:pPr>
            <a:fld id="{9EFD7A4D-0911-40FB-9BF8-31779FF32D48}" type="slidenum">
              <a:rPr lang="en-US" smtClean="0"/>
              <a:pPr>
                <a:defRPr/>
              </a:pPr>
              <a:t>38</a:t>
            </a:fld>
            <a:endParaRPr lang="en-US"/>
          </a:p>
        </p:txBody>
      </p:sp>
      <p:sp>
        <p:nvSpPr>
          <p:cNvPr id="4" name="Text Placeholder 3">
            <a:extLst>
              <a:ext uri="{FF2B5EF4-FFF2-40B4-BE49-F238E27FC236}">
                <a16:creationId xmlns:a16="http://schemas.microsoft.com/office/drawing/2014/main" id="{9287B6DE-864A-5F43-9BDA-A9424DF2F459}"/>
              </a:ext>
            </a:extLst>
          </p:cNvPr>
          <p:cNvSpPr>
            <a:spLocks noGrp="1"/>
          </p:cNvSpPr>
          <p:nvPr>
            <p:ph type="body" sz="quarter" idx="4294967295"/>
          </p:nvPr>
        </p:nvSpPr>
        <p:spPr>
          <a:xfrm>
            <a:off x="1653608" y="171450"/>
            <a:ext cx="9013371" cy="3151414"/>
          </a:xfrm>
          <a:effectLst>
            <a:glow rad="63500">
              <a:schemeClr val="accent6">
                <a:satMod val="175000"/>
                <a:alpha val="40000"/>
              </a:schemeClr>
            </a:glow>
          </a:effectLst>
        </p:spPr>
        <p:txBody>
          <a:bodyPr anchor="ctr" anchorCtr="0"/>
          <a:lstStyle/>
          <a:p>
            <a:pPr marL="0" indent="0" algn="ctr">
              <a:buNone/>
            </a:pPr>
            <a:r>
              <a:rPr lang="en-US" sz="7500" dirty="0">
                <a:solidFill>
                  <a:schemeClr val="bg1"/>
                </a:solidFill>
                <a:effectLst>
                  <a:glow rad="1257300">
                    <a:schemeClr val="tx1">
                      <a:alpha val="21000"/>
                    </a:schemeClr>
                  </a:glow>
                </a:effectLst>
              </a:rPr>
              <a:t>Our Culture</a:t>
            </a:r>
          </a:p>
          <a:p>
            <a:pPr marL="0" indent="0" algn="ctr">
              <a:buNone/>
            </a:pPr>
            <a:r>
              <a:rPr lang="en-US" sz="1800" dirty="0">
                <a:solidFill>
                  <a:schemeClr val="bg1"/>
                </a:solidFill>
                <a:effectLst>
                  <a:glow rad="1257300">
                    <a:schemeClr val="tx1">
                      <a:alpha val="21000"/>
                    </a:schemeClr>
                  </a:glow>
                </a:effectLst>
              </a:rPr>
              <a:t>A career at Nordson is defined by opportunity – where entrepreneurial thinking, making an impact in your role and in your community, and global collaboration shape your path to success.</a:t>
            </a:r>
          </a:p>
        </p:txBody>
      </p:sp>
      <p:sp>
        <p:nvSpPr>
          <p:cNvPr id="7" name="Text Placeholder 17">
            <a:extLst>
              <a:ext uri="{FF2B5EF4-FFF2-40B4-BE49-F238E27FC236}">
                <a16:creationId xmlns:a16="http://schemas.microsoft.com/office/drawing/2014/main" id="{16F113BD-B0EE-B54B-A46B-B5B4D08DF515}"/>
              </a:ext>
            </a:extLst>
          </p:cNvPr>
          <p:cNvSpPr txBox="1">
            <a:spLocks/>
          </p:cNvSpPr>
          <p:nvPr/>
        </p:nvSpPr>
        <p:spPr>
          <a:xfrm>
            <a:off x="509588" y="3703320"/>
            <a:ext cx="11301412" cy="2983230"/>
          </a:xfrm>
          <a:prstGeom prst="rect">
            <a:avLst/>
          </a:prstGeom>
        </p:spPr>
        <p:txBody>
          <a:bodyPr lIns="91440" tIns="45720" rIns="91440" bIns="45720" anchor="ctr" anchorCtr="0"/>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lgn="ctr">
              <a:lnSpc>
                <a:spcPct val="150000"/>
              </a:lnSpc>
              <a:buNone/>
            </a:pPr>
            <a:r>
              <a:rPr lang="en-US" sz="1600" dirty="0">
                <a:solidFill>
                  <a:schemeClr val="accent6"/>
                </a:solidFill>
              </a:rPr>
              <a:t>Nordson is a growing organization with a team of over 8,000 employees across the globe. With an innovative mindset and an entrepreneurial spirit, we connect with our team members and customers to create innovative precision technology solutions for essential products used in everyday life.</a:t>
            </a:r>
          </a:p>
          <a:p>
            <a:pPr marL="0" indent="0" algn="ctr">
              <a:lnSpc>
                <a:spcPct val="150000"/>
              </a:lnSpc>
              <a:buNone/>
            </a:pPr>
            <a:r>
              <a:rPr lang="en-US" sz="2200" dirty="0">
                <a:solidFill>
                  <a:schemeClr val="tx2"/>
                </a:solidFill>
              </a:rPr>
              <a:t>Empowering Possibilities</a:t>
            </a:r>
          </a:p>
          <a:p>
            <a:pPr marL="0" indent="0" algn="ctr">
              <a:lnSpc>
                <a:spcPct val="150000"/>
              </a:lnSpc>
              <a:buNone/>
            </a:pPr>
            <a:endParaRPr lang="en-US" sz="1800" kern="0" dirty="0">
              <a:solidFill>
                <a:schemeClr val="accent6"/>
              </a:solidFill>
            </a:endParaRPr>
          </a:p>
        </p:txBody>
      </p:sp>
    </p:spTree>
    <p:extLst>
      <p:ext uri="{BB962C8B-B14F-4D97-AF65-F5344CB8AC3E}">
        <p14:creationId xmlns:p14="http://schemas.microsoft.com/office/powerpoint/2010/main" val="1007490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FA5576-8138-9F4C-B98A-77E91DB7C7D8}"/>
              </a:ext>
            </a:extLst>
          </p:cNvPr>
          <p:cNvSpPr/>
          <p:nvPr/>
        </p:nvSpPr>
        <p:spPr>
          <a:xfrm>
            <a:off x="-1588" y="0"/>
            <a:ext cx="12193588"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FC0B0B6-3D85-DF4A-84E7-A50CA1B56710}"/>
              </a:ext>
            </a:extLst>
          </p:cNvPr>
          <p:cNvSpPr>
            <a:spLocks noGrp="1"/>
          </p:cNvSpPr>
          <p:nvPr>
            <p:ph type="sldNum" sz="quarter" idx="10"/>
          </p:nvPr>
        </p:nvSpPr>
        <p:spPr/>
        <p:txBody>
          <a:bodyPr/>
          <a:lstStyle/>
          <a:p>
            <a:pPr>
              <a:defRPr/>
            </a:pPr>
            <a:fld id="{9EFD7A4D-0911-40FB-9BF8-31779FF32D48}" type="slidenum">
              <a:rPr lang="en-US" smtClean="0"/>
              <a:pPr>
                <a:defRPr/>
              </a:pPr>
              <a:t>39</a:t>
            </a:fld>
            <a:endParaRPr lang="en-US"/>
          </a:p>
        </p:txBody>
      </p:sp>
      <p:pic>
        <p:nvPicPr>
          <p:cNvPr id="6" name="Content Placeholder 5">
            <a:extLst>
              <a:ext uri="{FF2B5EF4-FFF2-40B4-BE49-F238E27FC236}">
                <a16:creationId xmlns:a16="http://schemas.microsoft.com/office/drawing/2014/main" id="{5659DA26-415F-1245-B2DF-C9474EA2DF17}"/>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609600" y="3167591"/>
            <a:ext cx="10972800" cy="522817"/>
          </a:xfrm>
        </p:spPr>
      </p:pic>
      <p:sp>
        <p:nvSpPr>
          <p:cNvPr id="4" name="Text Placeholder 3">
            <a:extLst>
              <a:ext uri="{FF2B5EF4-FFF2-40B4-BE49-F238E27FC236}">
                <a16:creationId xmlns:a16="http://schemas.microsoft.com/office/drawing/2014/main" id="{9287B6DE-864A-5F43-9BDA-A9424DF2F459}"/>
              </a:ext>
            </a:extLst>
          </p:cNvPr>
          <p:cNvSpPr>
            <a:spLocks noGrp="1"/>
          </p:cNvSpPr>
          <p:nvPr>
            <p:ph type="body" sz="quarter" idx="4294967295"/>
          </p:nvPr>
        </p:nvSpPr>
        <p:spPr>
          <a:xfrm>
            <a:off x="0" y="0"/>
            <a:ext cx="12192000" cy="3200400"/>
          </a:xfrm>
        </p:spPr>
        <p:txBody>
          <a:bodyPr anchor="ctr" anchorCtr="0"/>
          <a:lstStyle/>
          <a:p>
            <a:pPr marL="0" indent="0" algn="ctr">
              <a:buNone/>
            </a:pPr>
            <a:r>
              <a:rPr lang="en-US" sz="7500">
                <a:solidFill>
                  <a:schemeClr val="bg1"/>
                </a:solidFill>
              </a:rPr>
              <a:t>Our Values</a:t>
            </a:r>
          </a:p>
        </p:txBody>
      </p:sp>
      <p:sp>
        <p:nvSpPr>
          <p:cNvPr id="7" name="Text Placeholder 17">
            <a:extLst>
              <a:ext uri="{FF2B5EF4-FFF2-40B4-BE49-F238E27FC236}">
                <a16:creationId xmlns:a16="http://schemas.microsoft.com/office/drawing/2014/main" id="{16F113BD-B0EE-B54B-A46B-B5B4D08DF515}"/>
              </a:ext>
            </a:extLst>
          </p:cNvPr>
          <p:cNvSpPr txBox="1">
            <a:spLocks/>
          </p:cNvSpPr>
          <p:nvPr/>
        </p:nvSpPr>
        <p:spPr>
          <a:xfrm>
            <a:off x="-1588" y="3703320"/>
            <a:ext cx="12192000" cy="2983230"/>
          </a:xfrm>
          <a:prstGeom prst="rect">
            <a:avLst/>
          </a:prstGeom>
        </p:spPr>
        <p:txBody>
          <a:bodyPr anchor="ctr" anchorCtr="0"/>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indent="0" algn="ctr">
              <a:lnSpc>
                <a:spcPct val="150000"/>
              </a:lnSpc>
              <a:buNone/>
            </a:pPr>
            <a:r>
              <a:rPr lang="en-US" sz="1800" dirty="0">
                <a:solidFill>
                  <a:schemeClr val="accent6"/>
                </a:solidFill>
              </a:rPr>
              <a:t>In striving to reach its goals, Nordson remains committed </a:t>
            </a:r>
            <a:br>
              <a:rPr lang="en-US" sz="1800" dirty="0">
                <a:solidFill>
                  <a:schemeClr val="accent6"/>
                </a:solidFill>
              </a:rPr>
            </a:br>
            <a:r>
              <a:rPr lang="en-US" sz="1800" dirty="0">
                <a:solidFill>
                  <a:schemeClr val="accent6"/>
                </a:solidFill>
              </a:rPr>
              <a:t>to a unique set of core values. Embedded with </a:t>
            </a:r>
            <a:r>
              <a:rPr lang="en-US" sz="1800">
                <a:solidFill>
                  <a:schemeClr val="accent6"/>
                </a:solidFill>
              </a:rPr>
              <a:t>the Nord’s </a:t>
            </a:r>
            <a:r>
              <a:rPr lang="en-US" sz="1800" dirty="0">
                <a:solidFill>
                  <a:schemeClr val="accent6"/>
                </a:solidFill>
              </a:rPr>
              <a:t>original vision </a:t>
            </a:r>
            <a:br>
              <a:rPr lang="en-US" sz="1800" dirty="0">
                <a:solidFill>
                  <a:schemeClr val="accent6"/>
                </a:solidFill>
              </a:rPr>
            </a:br>
            <a:r>
              <a:rPr lang="en-US" sz="1800" dirty="0">
                <a:solidFill>
                  <a:schemeClr val="accent6"/>
                </a:solidFill>
              </a:rPr>
              <a:t>for the company, these values have since been articulated and reinforced </a:t>
            </a:r>
            <a:br>
              <a:rPr lang="en-US" sz="1800" dirty="0">
                <a:solidFill>
                  <a:schemeClr val="accent6"/>
                </a:solidFill>
              </a:rPr>
            </a:br>
            <a:r>
              <a:rPr lang="en-US" sz="1800" dirty="0">
                <a:solidFill>
                  <a:schemeClr val="accent6"/>
                </a:solidFill>
              </a:rPr>
              <a:t>by succeeding Nordson leadership teams to this day.</a:t>
            </a:r>
            <a:endParaRPr lang="en-US" sz="1800" kern="0" dirty="0">
              <a:solidFill>
                <a:schemeClr val="accent6"/>
              </a:solidFill>
            </a:endParaRPr>
          </a:p>
        </p:txBody>
      </p:sp>
    </p:spTree>
    <p:extLst>
      <p:ext uri="{BB962C8B-B14F-4D97-AF65-F5344CB8AC3E}">
        <p14:creationId xmlns:p14="http://schemas.microsoft.com/office/powerpoint/2010/main" val="3650790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EA69BD19-F16F-A54A-AB9C-D28DE2144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3200400"/>
          </a:xfrm>
          <a:prstGeom prst="rect">
            <a:avLst/>
          </a:prstGeom>
        </p:spPr>
      </p:pic>
      <p:sp>
        <p:nvSpPr>
          <p:cNvPr id="5" name="Text Placeholder 4">
            <a:extLst>
              <a:ext uri="{FF2B5EF4-FFF2-40B4-BE49-F238E27FC236}">
                <a16:creationId xmlns:a16="http://schemas.microsoft.com/office/drawing/2014/main" id="{18E469FA-88D3-E04C-899D-129A26F6EBBB}"/>
              </a:ext>
            </a:extLst>
          </p:cNvPr>
          <p:cNvSpPr>
            <a:spLocks noGrp="1"/>
          </p:cNvSpPr>
          <p:nvPr>
            <p:ph type="body" sz="quarter" idx="23"/>
          </p:nvPr>
        </p:nvSpPr>
        <p:spPr/>
        <p:txBody>
          <a:bodyPr/>
          <a:lstStyle/>
          <a:p>
            <a:r>
              <a:rPr lang="en-US" dirty="0"/>
              <a:t>By the Numbers</a:t>
            </a:r>
          </a:p>
        </p:txBody>
      </p:sp>
      <p:sp>
        <p:nvSpPr>
          <p:cNvPr id="3" name="Text Placeholder 2">
            <a:extLst>
              <a:ext uri="{FF2B5EF4-FFF2-40B4-BE49-F238E27FC236}">
                <a16:creationId xmlns:a16="http://schemas.microsoft.com/office/drawing/2014/main" id="{87B24FBB-3D60-E342-8250-F7E356983691}"/>
              </a:ext>
            </a:extLst>
          </p:cNvPr>
          <p:cNvSpPr>
            <a:spLocks noGrp="1"/>
          </p:cNvSpPr>
          <p:nvPr>
            <p:ph type="body" sz="quarter" idx="13"/>
          </p:nvPr>
        </p:nvSpPr>
        <p:spPr>
          <a:xfrm>
            <a:off x="8195457" y="4758917"/>
            <a:ext cx="1600200" cy="2019154"/>
          </a:xfrm>
        </p:spPr>
        <p:txBody>
          <a:bodyPr/>
          <a:lstStyle/>
          <a:p>
            <a:r>
              <a:rPr lang="en-US" sz="3000" dirty="0"/>
              <a:t>2,200+</a:t>
            </a:r>
          </a:p>
          <a:p>
            <a:r>
              <a:rPr lang="en-US" sz="1400" dirty="0"/>
              <a:t>Global Patents Held</a:t>
            </a:r>
            <a:endParaRPr lang="en-US" sz="1400" dirty="0">
              <a:cs typeface="Arial"/>
            </a:endParaRPr>
          </a:p>
          <a:p>
            <a:br>
              <a:rPr lang="en-US" sz="1000" b="0" dirty="0">
                <a:solidFill>
                  <a:schemeClr val="tx1"/>
                </a:solidFill>
              </a:rPr>
            </a:br>
            <a:endParaRPr lang="en-US" sz="1000" b="0" dirty="0">
              <a:solidFill>
                <a:schemeClr val="tx1"/>
              </a:solidFill>
            </a:endParaRPr>
          </a:p>
        </p:txBody>
      </p:sp>
      <p:sp>
        <p:nvSpPr>
          <p:cNvPr id="4" name="Text Placeholder 3">
            <a:extLst>
              <a:ext uri="{FF2B5EF4-FFF2-40B4-BE49-F238E27FC236}">
                <a16:creationId xmlns:a16="http://schemas.microsoft.com/office/drawing/2014/main" id="{A3D90DE9-ACE5-744B-B173-B85B11A41F32}"/>
              </a:ext>
            </a:extLst>
          </p:cNvPr>
          <p:cNvSpPr>
            <a:spLocks noGrp="1"/>
          </p:cNvSpPr>
          <p:nvPr>
            <p:ph type="body" sz="quarter" idx="14"/>
          </p:nvPr>
        </p:nvSpPr>
        <p:spPr>
          <a:xfrm>
            <a:off x="8253672" y="3431132"/>
            <a:ext cx="1600200" cy="1140867"/>
          </a:xfrm>
        </p:spPr>
        <p:txBody>
          <a:bodyPr/>
          <a:lstStyle/>
          <a:p>
            <a:pPr eaLnBrk="1" hangingPunct="1"/>
            <a:r>
              <a:rPr lang="en-US" altLang="en-US" dirty="0"/>
              <a:t>Differentiated Product Portfolio*</a:t>
            </a:r>
            <a:endParaRPr lang="en-US" altLang="en-US" dirty="0">
              <a:cs typeface="Arial"/>
            </a:endParaRPr>
          </a:p>
        </p:txBody>
      </p:sp>
      <p:sp>
        <p:nvSpPr>
          <p:cNvPr id="6" name="Text Placeholder 5">
            <a:extLst>
              <a:ext uri="{FF2B5EF4-FFF2-40B4-BE49-F238E27FC236}">
                <a16:creationId xmlns:a16="http://schemas.microsoft.com/office/drawing/2014/main" id="{8718C011-05A3-0F44-B948-18B4D3E90A76}"/>
              </a:ext>
            </a:extLst>
          </p:cNvPr>
          <p:cNvSpPr>
            <a:spLocks noGrp="1"/>
          </p:cNvSpPr>
          <p:nvPr>
            <p:ph type="body" sz="quarter" idx="24"/>
          </p:nvPr>
        </p:nvSpPr>
        <p:spPr>
          <a:xfrm>
            <a:off x="619328" y="4800600"/>
            <a:ext cx="1600200" cy="2019147"/>
          </a:xfrm>
        </p:spPr>
        <p:txBody>
          <a:bodyPr/>
          <a:lstStyle/>
          <a:p>
            <a:r>
              <a:rPr lang="en-US" sz="3000" dirty="0"/>
              <a:t>6%</a:t>
            </a:r>
          </a:p>
          <a:p>
            <a:r>
              <a:rPr lang="en-US" sz="1400" dirty="0"/>
              <a:t>Sales Growth</a:t>
            </a:r>
            <a:endParaRPr lang="en-US" sz="1400" dirty="0">
              <a:cs typeface="Arial"/>
            </a:endParaRPr>
          </a:p>
          <a:p>
            <a:endParaRPr lang="en-US" sz="1000" b="0" dirty="0">
              <a:solidFill>
                <a:schemeClr val="tx1"/>
              </a:solidFill>
            </a:endParaRPr>
          </a:p>
        </p:txBody>
      </p:sp>
      <p:sp>
        <p:nvSpPr>
          <p:cNvPr id="7" name="Text Placeholder 6">
            <a:extLst>
              <a:ext uri="{FF2B5EF4-FFF2-40B4-BE49-F238E27FC236}">
                <a16:creationId xmlns:a16="http://schemas.microsoft.com/office/drawing/2014/main" id="{468D18F0-F113-3944-979B-0061728758D7}"/>
              </a:ext>
            </a:extLst>
          </p:cNvPr>
          <p:cNvSpPr>
            <a:spLocks noGrp="1"/>
          </p:cNvSpPr>
          <p:nvPr>
            <p:ph type="body" sz="quarter" idx="25"/>
          </p:nvPr>
        </p:nvSpPr>
        <p:spPr>
          <a:xfrm>
            <a:off x="609600" y="3429000"/>
            <a:ext cx="1600200" cy="1140867"/>
          </a:xfrm>
        </p:spPr>
        <p:txBody>
          <a:bodyPr/>
          <a:lstStyle/>
          <a:p>
            <a:r>
              <a:rPr lang="en-US" altLang="en-US" dirty="0"/>
              <a:t>Consistent Record of Growth</a:t>
            </a:r>
          </a:p>
        </p:txBody>
      </p:sp>
      <p:sp>
        <p:nvSpPr>
          <p:cNvPr id="8" name="Text Placeholder 7">
            <a:extLst>
              <a:ext uri="{FF2B5EF4-FFF2-40B4-BE49-F238E27FC236}">
                <a16:creationId xmlns:a16="http://schemas.microsoft.com/office/drawing/2014/main" id="{C9A8103D-E74B-0C48-8851-8CAA8DC894F2}"/>
              </a:ext>
            </a:extLst>
          </p:cNvPr>
          <p:cNvSpPr>
            <a:spLocks noGrp="1"/>
          </p:cNvSpPr>
          <p:nvPr>
            <p:ph type="body" sz="quarter" idx="26"/>
          </p:nvPr>
        </p:nvSpPr>
        <p:spPr>
          <a:xfrm>
            <a:off x="2520618" y="4800600"/>
            <a:ext cx="1600200" cy="2019142"/>
          </a:xfrm>
        </p:spPr>
        <p:txBody>
          <a:bodyPr/>
          <a:lstStyle/>
          <a:p>
            <a:r>
              <a:rPr lang="en-US" sz="3000" dirty="0"/>
              <a:t>55%</a:t>
            </a:r>
          </a:p>
          <a:p>
            <a:r>
              <a:rPr lang="en-US" sz="1400" dirty="0"/>
              <a:t>Gross Margins</a:t>
            </a:r>
            <a:endParaRPr lang="en-US" sz="1400" dirty="0">
              <a:cs typeface="Arial"/>
            </a:endParaRPr>
          </a:p>
          <a:p>
            <a:endParaRPr lang="en-US" sz="1000" b="0" dirty="0">
              <a:solidFill>
                <a:schemeClr val="tx1"/>
              </a:solidFill>
            </a:endParaRPr>
          </a:p>
        </p:txBody>
      </p:sp>
      <p:sp>
        <p:nvSpPr>
          <p:cNvPr id="9" name="Text Placeholder 8">
            <a:extLst>
              <a:ext uri="{FF2B5EF4-FFF2-40B4-BE49-F238E27FC236}">
                <a16:creationId xmlns:a16="http://schemas.microsoft.com/office/drawing/2014/main" id="{E701DEC4-E7C5-9F47-B0E9-157D84EC3B79}"/>
              </a:ext>
            </a:extLst>
          </p:cNvPr>
          <p:cNvSpPr>
            <a:spLocks noGrp="1"/>
          </p:cNvSpPr>
          <p:nvPr>
            <p:ph type="body" sz="quarter" idx="27"/>
          </p:nvPr>
        </p:nvSpPr>
        <p:spPr>
          <a:xfrm>
            <a:off x="2520618" y="3429000"/>
            <a:ext cx="1600200" cy="1140867"/>
          </a:xfrm>
        </p:spPr>
        <p:txBody>
          <a:bodyPr/>
          <a:lstStyle/>
          <a:p>
            <a:r>
              <a:rPr lang="en-US" altLang="en-US" dirty="0"/>
              <a:t>Demonstrated Value to Customers</a:t>
            </a:r>
          </a:p>
        </p:txBody>
      </p:sp>
      <p:sp>
        <p:nvSpPr>
          <p:cNvPr id="10" name="Text Placeholder 9">
            <a:extLst>
              <a:ext uri="{FF2B5EF4-FFF2-40B4-BE49-F238E27FC236}">
                <a16:creationId xmlns:a16="http://schemas.microsoft.com/office/drawing/2014/main" id="{948FDB13-24C3-9746-A02F-10D03AB44D99}"/>
              </a:ext>
            </a:extLst>
          </p:cNvPr>
          <p:cNvSpPr>
            <a:spLocks noGrp="1"/>
          </p:cNvSpPr>
          <p:nvPr>
            <p:ph type="body" sz="quarter" idx="28"/>
          </p:nvPr>
        </p:nvSpPr>
        <p:spPr>
          <a:xfrm>
            <a:off x="4442488" y="4800600"/>
            <a:ext cx="1600200" cy="2025562"/>
          </a:xfrm>
        </p:spPr>
        <p:txBody>
          <a:bodyPr/>
          <a:lstStyle/>
          <a:p>
            <a:r>
              <a:rPr lang="en-US" sz="3000" dirty="0"/>
              <a:t>30%+</a:t>
            </a:r>
          </a:p>
          <a:p>
            <a:r>
              <a:rPr lang="en-US" sz="1400" dirty="0"/>
              <a:t>EBITDA Margins</a:t>
            </a:r>
            <a:endParaRPr lang="en-US" sz="1400" dirty="0">
              <a:cs typeface="Arial"/>
            </a:endParaRPr>
          </a:p>
          <a:p>
            <a:endParaRPr lang="en-US" sz="1000" b="0" dirty="0">
              <a:solidFill>
                <a:schemeClr val="tx1"/>
              </a:solidFill>
            </a:endParaRPr>
          </a:p>
        </p:txBody>
      </p:sp>
      <p:sp>
        <p:nvSpPr>
          <p:cNvPr id="11" name="Text Placeholder 10">
            <a:extLst>
              <a:ext uri="{FF2B5EF4-FFF2-40B4-BE49-F238E27FC236}">
                <a16:creationId xmlns:a16="http://schemas.microsoft.com/office/drawing/2014/main" id="{B81A66A9-1BF1-9944-9812-7259A727108B}"/>
              </a:ext>
            </a:extLst>
          </p:cNvPr>
          <p:cNvSpPr>
            <a:spLocks noGrp="1"/>
          </p:cNvSpPr>
          <p:nvPr>
            <p:ph type="body" sz="quarter" idx="29"/>
          </p:nvPr>
        </p:nvSpPr>
        <p:spPr>
          <a:xfrm>
            <a:off x="4431636" y="3429000"/>
            <a:ext cx="1600200" cy="1140867"/>
          </a:xfrm>
        </p:spPr>
        <p:txBody>
          <a:bodyPr/>
          <a:lstStyle/>
          <a:p>
            <a:pPr eaLnBrk="1" hangingPunct="1"/>
            <a:r>
              <a:rPr lang="en-US" altLang="en-US" dirty="0"/>
              <a:t>Disciplined focus on profitability</a:t>
            </a:r>
          </a:p>
        </p:txBody>
      </p:sp>
      <p:sp>
        <p:nvSpPr>
          <p:cNvPr id="14" name="Text Placeholder 13">
            <a:extLst>
              <a:ext uri="{FF2B5EF4-FFF2-40B4-BE49-F238E27FC236}">
                <a16:creationId xmlns:a16="http://schemas.microsoft.com/office/drawing/2014/main" id="{A4018DC1-99AD-F941-86E8-6CD315A29417}"/>
              </a:ext>
            </a:extLst>
          </p:cNvPr>
          <p:cNvSpPr>
            <a:spLocks noGrp="1"/>
          </p:cNvSpPr>
          <p:nvPr>
            <p:ph type="body" sz="quarter" idx="32"/>
          </p:nvPr>
        </p:nvSpPr>
        <p:spPr>
          <a:xfrm>
            <a:off x="10190163" y="4705505"/>
            <a:ext cx="1600200" cy="2017002"/>
          </a:xfrm>
        </p:spPr>
        <p:txBody>
          <a:bodyPr/>
          <a:lstStyle/>
          <a:p>
            <a:r>
              <a:rPr lang="en-US" dirty="0"/>
              <a:t>62 yrs.</a:t>
            </a:r>
          </a:p>
          <a:p>
            <a:r>
              <a:rPr lang="en-US" sz="1400" dirty="0"/>
              <a:t>of Annual Dividend Increases</a:t>
            </a:r>
            <a:br>
              <a:rPr lang="en-US" sz="1400" dirty="0"/>
            </a:br>
            <a:endParaRPr lang="en-US" sz="1400" dirty="0"/>
          </a:p>
          <a:p>
            <a:endParaRPr lang="en-US" sz="1000" b="0" dirty="0">
              <a:solidFill>
                <a:schemeClr val="tx1"/>
              </a:solidFill>
              <a:highlight>
                <a:srgbClr val="FFFF00"/>
              </a:highlight>
              <a:cs typeface="Arial"/>
            </a:endParaRPr>
          </a:p>
        </p:txBody>
      </p:sp>
      <p:sp>
        <p:nvSpPr>
          <p:cNvPr id="15" name="Text Placeholder 14">
            <a:extLst>
              <a:ext uri="{FF2B5EF4-FFF2-40B4-BE49-F238E27FC236}">
                <a16:creationId xmlns:a16="http://schemas.microsoft.com/office/drawing/2014/main" id="{9BF3F678-D048-744E-A878-7158874F0EA3}"/>
              </a:ext>
            </a:extLst>
          </p:cNvPr>
          <p:cNvSpPr>
            <a:spLocks noGrp="1"/>
          </p:cNvSpPr>
          <p:nvPr>
            <p:ph type="body" sz="quarter" idx="33"/>
          </p:nvPr>
        </p:nvSpPr>
        <p:spPr>
          <a:xfrm>
            <a:off x="10156644" y="3453879"/>
            <a:ext cx="1600200" cy="1140867"/>
          </a:xfrm>
        </p:spPr>
        <p:txBody>
          <a:bodyPr/>
          <a:lstStyle/>
          <a:p>
            <a:pPr eaLnBrk="1" hangingPunct="1"/>
            <a:r>
              <a:rPr lang="en-US" altLang="en-US" dirty="0"/>
              <a:t>Consistent value to shareholders</a:t>
            </a:r>
          </a:p>
        </p:txBody>
      </p:sp>
      <p:sp>
        <p:nvSpPr>
          <p:cNvPr id="16" name="Slide Number Placeholder 15">
            <a:extLst>
              <a:ext uri="{FF2B5EF4-FFF2-40B4-BE49-F238E27FC236}">
                <a16:creationId xmlns:a16="http://schemas.microsoft.com/office/drawing/2014/main" id="{6725D309-4DB1-6C40-95F6-076081C2C263}"/>
              </a:ext>
            </a:extLst>
          </p:cNvPr>
          <p:cNvSpPr>
            <a:spLocks noGrp="1"/>
          </p:cNvSpPr>
          <p:nvPr>
            <p:ph type="sldNum" sz="quarter" idx="36"/>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AF3252-CAC3-47DE-803D-64C464DD8356}" type="slidenum">
              <a:rPr kumimoji="0" lang="en-US" sz="1000" b="1" i="0" u="none" strike="noStrike" kern="1200" cap="none" spc="0" normalizeH="0" baseline="0" noProof="0" smtClean="0">
                <a:ln>
                  <a:noFill/>
                </a:ln>
                <a:solidFill>
                  <a:srgbClr val="0079C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000" b="1" i="0" u="none" strike="noStrike" kern="1200" cap="none" spc="0" normalizeH="0" baseline="0" noProof="0" dirty="0">
              <a:ln>
                <a:noFill/>
              </a:ln>
              <a:solidFill>
                <a:srgbClr val="0079C9"/>
              </a:solidFill>
              <a:effectLst/>
              <a:uLnTx/>
              <a:uFillTx/>
              <a:latin typeface="Arial" charset="0"/>
              <a:ea typeface="+mn-ea"/>
              <a:cs typeface="+mn-cs"/>
            </a:endParaRPr>
          </a:p>
        </p:txBody>
      </p:sp>
      <p:cxnSp>
        <p:nvCxnSpPr>
          <p:cNvPr id="18" name="Straight Connector 17">
            <a:extLst>
              <a:ext uri="{FF2B5EF4-FFF2-40B4-BE49-F238E27FC236}">
                <a16:creationId xmlns:a16="http://schemas.microsoft.com/office/drawing/2014/main" id="{EAAC57CB-C21F-784E-A12C-3EA3B54AAC02}"/>
              </a:ext>
            </a:extLst>
          </p:cNvPr>
          <p:cNvCxnSpPr>
            <a:cxnSpLocks/>
          </p:cNvCxnSpPr>
          <p:nvPr/>
        </p:nvCxnSpPr>
        <p:spPr>
          <a:xfrm>
            <a:off x="609600" y="4572000"/>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31FC86-736F-704F-A39A-C5ABA2EC2F87}"/>
              </a:ext>
            </a:extLst>
          </p:cNvPr>
          <p:cNvCxnSpPr>
            <a:cxnSpLocks/>
          </p:cNvCxnSpPr>
          <p:nvPr/>
        </p:nvCxnSpPr>
        <p:spPr>
          <a:xfrm>
            <a:off x="2520618" y="4565512"/>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648437-2A6D-644E-9EF8-E86BF3D061C3}"/>
              </a:ext>
            </a:extLst>
          </p:cNvPr>
          <p:cNvCxnSpPr>
            <a:cxnSpLocks/>
          </p:cNvCxnSpPr>
          <p:nvPr/>
        </p:nvCxnSpPr>
        <p:spPr>
          <a:xfrm>
            <a:off x="4431636" y="4565512"/>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D856647-FB64-7041-AB60-7DF6829101FE}"/>
              </a:ext>
            </a:extLst>
          </p:cNvPr>
          <p:cNvCxnSpPr>
            <a:cxnSpLocks/>
          </p:cNvCxnSpPr>
          <p:nvPr/>
        </p:nvCxnSpPr>
        <p:spPr>
          <a:xfrm>
            <a:off x="6342654" y="4565598"/>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4C71AAE-A26F-7440-94FB-9478E99DB456}"/>
              </a:ext>
            </a:extLst>
          </p:cNvPr>
          <p:cNvCxnSpPr>
            <a:cxnSpLocks/>
          </p:cNvCxnSpPr>
          <p:nvPr/>
        </p:nvCxnSpPr>
        <p:spPr>
          <a:xfrm>
            <a:off x="8253672" y="4571999"/>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810D2EA-2AD5-2B4B-8D0D-91B4DF9701AC}"/>
              </a:ext>
            </a:extLst>
          </p:cNvPr>
          <p:cNvCxnSpPr>
            <a:cxnSpLocks/>
          </p:cNvCxnSpPr>
          <p:nvPr/>
        </p:nvCxnSpPr>
        <p:spPr>
          <a:xfrm>
            <a:off x="10164690" y="4571999"/>
            <a:ext cx="160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EDCC6059-8F15-4982-8392-2A9DD0254221}"/>
              </a:ext>
            </a:extLst>
          </p:cNvPr>
          <p:cNvSpPr>
            <a:spLocks noGrp="1"/>
          </p:cNvSpPr>
          <p:nvPr>
            <p:ph type="body" sz="quarter" idx="31"/>
          </p:nvPr>
        </p:nvSpPr>
        <p:spPr>
          <a:xfrm>
            <a:off x="6374559" y="3424645"/>
            <a:ext cx="1600200" cy="1140867"/>
          </a:xfrm>
        </p:spPr>
        <p:txBody>
          <a:bodyPr/>
          <a:lstStyle/>
          <a:p>
            <a:r>
              <a:rPr lang="en-US" dirty="0"/>
              <a:t>Solid Returns</a:t>
            </a:r>
          </a:p>
        </p:txBody>
      </p:sp>
      <p:sp>
        <p:nvSpPr>
          <p:cNvPr id="24" name="Text Placeholder 23">
            <a:extLst>
              <a:ext uri="{FF2B5EF4-FFF2-40B4-BE49-F238E27FC236}">
                <a16:creationId xmlns:a16="http://schemas.microsoft.com/office/drawing/2014/main" id="{CFCA97B0-0C4A-4DE9-BA4D-7AC8F3F599DE}"/>
              </a:ext>
            </a:extLst>
          </p:cNvPr>
          <p:cNvSpPr>
            <a:spLocks noGrp="1"/>
          </p:cNvSpPr>
          <p:nvPr>
            <p:ph type="body" sz="quarter" idx="30"/>
          </p:nvPr>
        </p:nvSpPr>
        <p:spPr>
          <a:xfrm>
            <a:off x="6370156" y="4800600"/>
            <a:ext cx="1600200" cy="2017005"/>
          </a:xfrm>
        </p:spPr>
        <p:txBody>
          <a:bodyPr/>
          <a:lstStyle/>
          <a:p>
            <a:r>
              <a:rPr lang="en-US" dirty="0"/>
              <a:t>12%</a:t>
            </a:r>
          </a:p>
          <a:p>
            <a:r>
              <a:rPr lang="en-US" sz="1400" dirty="0"/>
              <a:t>ROIC</a:t>
            </a:r>
            <a:endParaRPr lang="en-US" sz="1400" dirty="0">
              <a:cs typeface="Arial"/>
            </a:endParaRPr>
          </a:p>
          <a:p>
            <a:endParaRPr lang="en-US" sz="1000" b="0" dirty="0">
              <a:solidFill>
                <a:schemeClr val="tx1"/>
              </a:solidFill>
            </a:endParaRPr>
          </a:p>
          <a:p>
            <a:endParaRPr lang="en-US" sz="1400" dirty="0"/>
          </a:p>
        </p:txBody>
      </p:sp>
      <p:sp>
        <p:nvSpPr>
          <p:cNvPr id="25" name="Rectangle 13">
            <a:extLst>
              <a:ext uri="{FF2B5EF4-FFF2-40B4-BE49-F238E27FC236}">
                <a16:creationId xmlns:a16="http://schemas.microsoft.com/office/drawing/2014/main" id="{86BCA8B5-465B-9F4F-98B3-923878CC63ED}"/>
              </a:ext>
            </a:extLst>
          </p:cNvPr>
          <p:cNvSpPr>
            <a:spLocks noChangeArrowheads="1"/>
          </p:cNvSpPr>
          <p:nvPr/>
        </p:nvSpPr>
        <p:spPr bwMode="auto">
          <a:xfrm>
            <a:off x="0" y="6353175"/>
            <a:ext cx="12190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9pPr>
          </a:lstStyle>
          <a:p>
            <a:pPr lvl="0" algn="ctr" eaLnBrk="1" hangingPunct="1">
              <a:spcBef>
                <a:spcPct val="0"/>
              </a:spcBef>
              <a:buClrTx/>
              <a:buNone/>
              <a:defRPr/>
            </a:pPr>
            <a:r>
              <a:rPr lang="en-US" altLang="en-US" sz="900" i="1" dirty="0">
                <a:solidFill>
                  <a:srgbClr val="7D9AAA"/>
                </a:solidFill>
                <a:latin typeface="Arial"/>
                <a:cs typeface="Arial"/>
              </a:rPr>
              <a:t>Note: Financial amounts presented are averages of 2020 – 2025, except ROIC, which is 2025, and dividends which updated August 2025           </a:t>
            </a:r>
            <a:r>
              <a:rPr kumimoji="0" lang="en-US" altLang="en-US" sz="900" b="0" i="1" u="none" strike="noStrike" kern="1200" cap="none" spc="0" normalizeH="0" baseline="0" noProof="0" dirty="0">
                <a:ln>
                  <a:noFill/>
                </a:ln>
                <a:solidFill>
                  <a:srgbClr val="7D9AAA"/>
                </a:solidFill>
                <a:effectLst/>
                <a:uLnTx/>
                <a:uFillTx/>
                <a:latin typeface="Arial"/>
                <a:ea typeface="+mn-ea"/>
                <a:cs typeface="Arial"/>
              </a:rPr>
              <a:t>*Active Patents as of </a:t>
            </a:r>
            <a:r>
              <a:rPr lang="en-US" altLang="en-US" sz="900" i="1" dirty="0">
                <a:solidFill>
                  <a:srgbClr val="7D9AAA"/>
                </a:solidFill>
                <a:latin typeface="Arial"/>
                <a:cs typeface="Arial"/>
              </a:rPr>
              <a:t>10/31/25</a:t>
            </a:r>
            <a:endParaRPr kumimoji="0" lang="en-US" altLang="en-US" sz="900" b="0" i="1" u="none" strike="noStrike" kern="1200" cap="none" spc="0" normalizeH="0" baseline="0" noProof="0" dirty="0">
              <a:ln>
                <a:noFill/>
              </a:ln>
              <a:solidFill>
                <a:srgbClr val="7D9AAA"/>
              </a:solidFill>
              <a:effectLst/>
              <a:uLnTx/>
              <a:uFillTx/>
              <a:latin typeface="Arial"/>
              <a:ea typeface="+mn-ea"/>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900" b="0" i="1" u="none" strike="noStrike" kern="1200" cap="none" spc="0" normalizeH="0" baseline="0" noProof="0" dirty="0">
              <a:ln>
                <a:noFill/>
              </a:ln>
              <a:solidFill>
                <a:srgbClr val="7D9AAA"/>
              </a:solidFill>
              <a:effectLst/>
              <a:uLnTx/>
              <a:uFillTx/>
              <a:latin typeface="Arial" panose="020B0604020202020204" pitchFamily="34" charset="0"/>
              <a:ea typeface="+mn-ea"/>
              <a:cs typeface="+mn-cs"/>
            </a:endParaRPr>
          </a:p>
        </p:txBody>
      </p:sp>
      <p:pic>
        <p:nvPicPr>
          <p:cNvPr id="26" name="Picture 5">
            <a:extLst>
              <a:ext uri="{FF2B5EF4-FFF2-40B4-BE49-F238E27FC236}">
                <a16:creationId xmlns:a16="http://schemas.microsoft.com/office/drawing/2014/main" id="{63C7DFC3-12FA-6245-834A-9FB7FF146E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0400" y="6007100"/>
            <a:ext cx="9699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514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C0151EF-96B1-B144-97DE-69A22E47C19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8500" b="28500"/>
          <a:stretch/>
        </p:blipFill>
        <p:spPr>
          <a:xfrm>
            <a:off x="0" y="-2"/>
            <a:ext cx="12192000" cy="3429000"/>
          </a:xfrm>
        </p:spPr>
      </p:pic>
      <p:sp>
        <p:nvSpPr>
          <p:cNvPr id="2" name="Slide Number Placeholder 1">
            <a:extLst>
              <a:ext uri="{FF2B5EF4-FFF2-40B4-BE49-F238E27FC236}">
                <a16:creationId xmlns:a16="http://schemas.microsoft.com/office/drawing/2014/main" id="{1911585F-8577-2844-AFC3-8FAD6EC2DA90}"/>
              </a:ext>
            </a:extLst>
          </p:cNvPr>
          <p:cNvSpPr>
            <a:spLocks noGrp="1"/>
          </p:cNvSpPr>
          <p:nvPr>
            <p:ph type="sldNum" sz="quarter" idx="24"/>
          </p:nvPr>
        </p:nvSpPr>
        <p:spPr/>
        <p:txBody>
          <a:bodyPr/>
          <a:lstStyle/>
          <a:p>
            <a:fld id="{C8285AB5-D0FE-4ADA-800C-83ACCAD4A19F}" type="slidenum">
              <a:rPr lang="en-US" smtClean="0"/>
              <a:pPr/>
              <a:t>40</a:t>
            </a:fld>
            <a:endParaRPr lang="en-US"/>
          </a:p>
        </p:txBody>
      </p:sp>
      <p:sp>
        <p:nvSpPr>
          <p:cNvPr id="3" name="Text Placeholder 2">
            <a:extLst>
              <a:ext uri="{FF2B5EF4-FFF2-40B4-BE49-F238E27FC236}">
                <a16:creationId xmlns:a16="http://schemas.microsoft.com/office/drawing/2014/main" id="{D87E2CAB-20F9-EC4F-8D55-0C40C185DB33}"/>
              </a:ext>
            </a:extLst>
          </p:cNvPr>
          <p:cNvSpPr>
            <a:spLocks noGrp="1"/>
          </p:cNvSpPr>
          <p:nvPr>
            <p:ph type="body" sz="quarter" idx="25"/>
          </p:nvPr>
        </p:nvSpPr>
        <p:spPr/>
        <p:txBody>
          <a:bodyPr/>
          <a:lstStyle/>
          <a:p>
            <a:r>
              <a:rPr lang="en-US"/>
              <a:t>We are honest with employees, customers, shareholders, the media and ourselves.</a:t>
            </a:r>
          </a:p>
          <a:p>
            <a:r>
              <a:rPr lang="en-US"/>
              <a:t>We will do what is right. We will not compromise standards.</a:t>
            </a:r>
          </a:p>
        </p:txBody>
      </p:sp>
      <p:sp>
        <p:nvSpPr>
          <p:cNvPr id="18" name="Text Placeholder 17">
            <a:extLst>
              <a:ext uri="{FF2B5EF4-FFF2-40B4-BE49-F238E27FC236}">
                <a16:creationId xmlns:a16="http://schemas.microsoft.com/office/drawing/2014/main" id="{5DC60F2A-916D-AB4B-9B46-76999D986D8F}"/>
              </a:ext>
            </a:extLst>
          </p:cNvPr>
          <p:cNvSpPr>
            <a:spLocks noGrp="1"/>
          </p:cNvSpPr>
          <p:nvPr>
            <p:ph type="body" sz="quarter" idx="23"/>
          </p:nvPr>
        </p:nvSpPr>
        <p:spPr/>
        <p:txBody>
          <a:bodyPr anchor="ctr" anchorCtr="0"/>
          <a:lstStyle/>
          <a:p>
            <a:r>
              <a:rPr lang="en-US"/>
              <a:t>Integrity</a:t>
            </a:r>
          </a:p>
        </p:txBody>
      </p:sp>
    </p:spTree>
    <p:extLst>
      <p:ext uri="{BB962C8B-B14F-4D97-AF65-F5344CB8AC3E}">
        <p14:creationId xmlns:p14="http://schemas.microsoft.com/office/powerpoint/2010/main" val="4014765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1106FAB-A651-4248-BE38-53088DCB69E4}"/>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50000" b="12500"/>
          <a:stretch/>
        </p:blipFill>
        <p:spPr>
          <a:xfrm>
            <a:off x="0" y="-2"/>
            <a:ext cx="12192000" cy="3429000"/>
          </a:xfrm>
        </p:spPr>
      </p:pic>
      <p:sp>
        <p:nvSpPr>
          <p:cNvPr id="2" name="Slide Number Placeholder 1">
            <a:extLst>
              <a:ext uri="{FF2B5EF4-FFF2-40B4-BE49-F238E27FC236}">
                <a16:creationId xmlns:a16="http://schemas.microsoft.com/office/drawing/2014/main" id="{1911585F-8577-2844-AFC3-8FAD6EC2DA90}"/>
              </a:ext>
            </a:extLst>
          </p:cNvPr>
          <p:cNvSpPr>
            <a:spLocks noGrp="1"/>
          </p:cNvSpPr>
          <p:nvPr>
            <p:ph type="sldNum" sz="quarter" idx="24"/>
          </p:nvPr>
        </p:nvSpPr>
        <p:spPr/>
        <p:txBody>
          <a:bodyPr/>
          <a:lstStyle/>
          <a:p>
            <a:fld id="{C8285AB5-D0FE-4ADA-800C-83ACCAD4A19F}" type="slidenum">
              <a:rPr lang="en-US" smtClean="0"/>
              <a:pPr/>
              <a:t>41</a:t>
            </a:fld>
            <a:endParaRPr lang="en-US"/>
          </a:p>
        </p:txBody>
      </p:sp>
      <p:sp>
        <p:nvSpPr>
          <p:cNvPr id="3" name="Text Placeholder 2">
            <a:extLst>
              <a:ext uri="{FF2B5EF4-FFF2-40B4-BE49-F238E27FC236}">
                <a16:creationId xmlns:a16="http://schemas.microsoft.com/office/drawing/2014/main" id="{D87E2CAB-20F9-EC4F-8D55-0C40C185DB33}"/>
              </a:ext>
            </a:extLst>
          </p:cNvPr>
          <p:cNvSpPr>
            <a:spLocks noGrp="1"/>
          </p:cNvSpPr>
          <p:nvPr>
            <p:ph type="body" sz="quarter" idx="25"/>
          </p:nvPr>
        </p:nvSpPr>
        <p:spPr/>
        <p:txBody>
          <a:bodyPr/>
          <a:lstStyle/>
          <a:p>
            <a:r>
              <a:rPr lang="en-US"/>
              <a:t>We value employees. We thrive on teamwork, collaboration and diversity. </a:t>
            </a:r>
            <a:br>
              <a:rPr lang="en-US"/>
            </a:br>
            <a:r>
              <a:rPr lang="en-US"/>
              <a:t>We will not compromise safety. We communicate openly and honestly. </a:t>
            </a:r>
            <a:br>
              <a:rPr lang="en-US"/>
            </a:br>
            <a:r>
              <a:rPr lang="en-US"/>
              <a:t>We give back to our communities.</a:t>
            </a:r>
          </a:p>
        </p:txBody>
      </p:sp>
      <p:sp>
        <p:nvSpPr>
          <p:cNvPr id="6" name="Text Placeholder 5">
            <a:extLst>
              <a:ext uri="{FF2B5EF4-FFF2-40B4-BE49-F238E27FC236}">
                <a16:creationId xmlns:a16="http://schemas.microsoft.com/office/drawing/2014/main" id="{44C06081-D033-EC43-B489-50F0BE590361}"/>
              </a:ext>
            </a:extLst>
          </p:cNvPr>
          <p:cNvSpPr>
            <a:spLocks noGrp="1"/>
          </p:cNvSpPr>
          <p:nvPr>
            <p:ph type="body" sz="quarter" idx="23"/>
          </p:nvPr>
        </p:nvSpPr>
        <p:spPr/>
        <p:txBody>
          <a:bodyPr/>
          <a:lstStyle/>
          <a:p>
            <a:r>
              <a:rPr lang="en-US"/>
              <a:t>Respect for People</a:t>
            </a:r>
          </a:p>
        </p:txBody>
      </p:sp>
    </p:spTree>
    <p:extLst>
      <p:ext uri="{BB962C8B-B14F-4D97-AF65-F5344CB8AC3E}">
        <p14:creationId xmlns:p14="http://schemas.microsoft.com/office/powerpoint/2010/main" val="2028212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11585F-8577-2844-AFC3-8FAD6EC2DA90}"/>
              </a:ext>
            </a:extLst>
          </p:cNvPr>
          <p:cNvSpPr>
            <a:spLocks noGrp="1"/>
          </p:cNvSpPr>
          <p:nvPr>
            <p:ph type="sldNum" sz="quarter" idx="24"/>
          </p:nvPr>
        </p:nvSpPr>
        <p:spPr/>
        <p:txBody>
          <a:bodyPr/>
          <a:lstStyle/>
          <a:p>
            <a:fld id="{C8285AB5-D0FE-4ADA-800C-83ACCAD4A19F}" type="slidenum">
              <a:rPr lang="en-US" smtClean="0"/>
              <a:pPr/>
              <a:t>42</a:t>
            </a:fld>
            <a:endParaRPr lang="en-US"/>
          </a:p>
        </p:txBody>
      </p:sp>
      <p:sp>
        <p:nvSpPr>
          <p:cNvPr id="3" name="Text Placeholder 2">
            <a:extLst>
              <a:ext uri="{FF2B5EF4-FFF2-40B4-BE49-F238E27FC236}">
                <a16:creationId xmlns:a16="http://schemas.microsoft.com/office/drawing/2014/main" id="{D87E2CAB-20F9-EC4F-8D55-0C40C185DB33}"/>
              </a:ext>
            </a:extLst>
          </p:cNvPr>
          <p:cNvSpPr>
            <a:spLocks noGrp="1"/>
          </p:cNvSpPr>
          <p:nvPr>
            <p:ph type="body" sz="quarter" idx="25"/>
          </p:nvPr>
        </p:nvSpPr>
        <p:spPr/>
        <p:txBody>
          <a:bodyPr/>
          <a:lstStyle/>
          <a:p>
            <a:r>
              <a:rPr lang="en-US"/>
              <a:t>We expect more from ourselves than our customers do. </a:t>
            </a:r>
            <a:br>
              <a:rPr lang="en-US"/>
            </a:br>
            <a:r>
              <a:rPr lang="en-US"/>
              <a:t>Quality and service come first.</a:t>
            </a:r>
          </a:p>
        </p:txBody>
      </p:sp>
      <p:sp>
        <p:nvSpPr>
          <p:cNvPr id="6" name="Text Placeholder 5">
            <a:extLst>
              <a:ext uri="{FF2B5EF4-FFF2-40B4-BE49-F238E27FC236}">
                <a16:creationId xmlns:a16="http://schemas.microsoft.com/office/drawing/2014/main" id="{010DE4DA-E52A-6241-98FB-B1F11EB30324}"/>
              </a:ext>
            </a:extLst>
          </p:cNvPr>
          <p:cNvSpPr>
            <a:spLocks noGrp="1"/>
          </p:cNvSpPr>
          <p:nvPr>
            <p:ph type="body" sz="quarter" idx="23"/>
          </p:nvPr>
        </p:nvSpPr>
        <p:spPr/>
        <p:txBody>
          <a:bodyPr/>
          <a:lstStyle/>
          <a:p>
            <a:r>
              <a:rPr lang="en-US"/>
              <a:t>Customer Passion</a:t>
            </a:r>
          </a:p>
        </p:txBody>
      </p:sp>
      <p:pic>
        <p:nvPicPr>
          <p:cNvPr id="9" name="Picture Placeholder 8">
            <a:extLst>
              <a:ext uri="{FF2B5EF4-FFF2-40B4-BE49-F238E27FC236}">
                <a16:creationId xmlns:a16="http://schemas.microsoft.com/office/drawing/2014/main" id="{10EBA082-4148-4E06-8482-708D197A683B}"/>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3" t="28628" r="-13" b="21384"/>
          <a:stretch/>
        </p:blipFill>
        <p:spPr>
          <a:xfrm>
            <a:off x="0" y="-2"/>
            <a:ext cx="12192000" cy="3429000"/>
          </a:xfrm>
        </p:spPr>
      </p:pic>
    </p:spTree>
    <p:extLst>
      <p:ext uri="{BB962C8B-B14F-4D97-AF65-F5344CB8AC3E}">
        <p14:creationId xmlns:p14="http://schemas.microsoft.com/office/powerpoint/2010/main" val="2349736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C955660-9B45-5D40-B6C2-E8CA0FE53D6B}"/>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3" t="30759" r="-13" b="22748"/>
          <a:stretch/>
        </p:blipFill>
        <p:spPr>
          <a:xfrm>
            <a:off x="0" y="-2"/>
            <a:ext cx="12192000" cy="3429000"/>
          </a:xfrm>
        </p:spPr>
      </p:pic>
      <p:sp>
        <p:nvSpPr>
          <p:cNvPr id="2" name="Slide Number Placeholder 1">
            <a:extLst>
              <a:ext uri="{FF2B5EF4-FFF2-40B4-BE49-F238E27FC236}">
                <a16:creationId xmlns:a16="http://schemas.microsoft.com/office/drawing/2014/main" id="{1911585F-8577-2844-AFC3-8FAD6EC2DA90}"/>
              </a:ext>
            </a:extLst>
          </p:cNvPr>
          <p:cNvSpPr>
            <a:spLocks noGrp="1"/>
          </p:cNvSpPr>
          <p:nvPr>
            <p:ph type="sldNum" sz="quarter" idx="24"/>
          </p:nvPr>
        </p:nvSpPr>
        <p:spPr/>
        <p:txBody>
          <a:bodyPr/>
          <a:lstStyle/>
          <a:p>
            <a:fld id="{C8285AB5-D0FE-4ADA-800C-83ACCAD4A19F}" type="slidenum">
              <a:rPr lang="en-US" smtClean="0"/>
              <a:pPr/>
              <a:t>43</a:t>
            </a:fld>
            <a:endParaRPr lang="en-US"/>
          </a:p>
        </p:txBody>
      </p:sp>
      <p:sp>
        <p:nvSpPr>
          <p:cNvPr id="3" name="Text Placeholder 2">
            <a:extLst>
              <a:ext uri="{FF2B5EF4-FFF2-40B4-BE49-F238E27FC236}">
                <a16:creationId xmlns:a16="http://schemas.microsoft.com/office/drawing/2014/main" id="{D87E2CAB-20F9-EC4F-8D55-0C40C185DB33}"/>
              </a:ext>
            </a:extLst>
          </p:cNvPr>
          <p:cNvSpPr>
            <a:spLocks noGrp="1"/>
          </p:cNvSpPr>
          <p:nvPr>
            <p:ph type="body" sz="quarter" idx="25"/>
          </p:nvPr>
        </p:nvSpPr>
        <p:spPr/>
        <p:txBody>
          <a:bodyPr/>
          <a:lstStyle/>
          <a:p>
            <a:r>
              <a:rPr lang="en-US"/>
              <a:t>We approach challenges with an attitude of “lean forward, let’s get it done”. </a:t>
            </a:r>
            <a:br>
              <a:rPr lang="en-US"/>
            </a:br>
            <a:r>
              <a:rPr lang="en-US"/>
              <a:t>Enthusiasm drives the pace of work. </a:t>
            </a:r>
            <a:br>
              <a:rPr lang="en-US"/>
            </a:br>
            <a:r>
              <a:rPr lang="en-US"/>
              <a:t>We care… complacency is worse than our toughest competitor.</a:t>
            </a:r>
          </a:p>
        </p:txBody>
      </p:sp>
      <p:sp>
        <p:nvSpPr>
          <p:cNvPr id="5" name="Text Placeholder 4">
            <a:extLst>
              <a:ext uri="{FF2B5EF4-FFF2-40B4-BE49-F238E27FC236}">
                <a16:creationId xmlns:a16="http://schemas.microsoft.com/office/drawing/2014/main" id="{49EF174E-64F9-714C-9301-4E41F97BA9CF}"/>
              </a:ext>
            </a:extLst>
          </p:cNvPr>
          <p:cNvSpPr>
            <a:spLocks noGrp="1"/>
          </p:cNvSpPr>
          <p:nvPr>
            <p:ph type="body" sz="quarter" idx="23"/>
          </p:nvPr>
        </p:nvSpPr>
        <p:spPr/>
        <p:txBody>
          <a:bodyPr/>
          <a:lstStyle/>
          <a:p>
            <a:r>
              <a:rPr lang="en-US"/>
              <a:t>Energy</a:t>
            </a:r>
          </a:p>
        </p:txBody>
      </p:sp>
    </p:spTree>
    <p:extLst>
      <p:ext uri="{BB962C8B-B14F-4D97-AF65-F5344CB8AC3E}">
        <p14:creationId xmlns:p14="http://schemas.microsoft.com/office/powerpoint/2010/main" val="190640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8DAD750-BC4F-6C43-B7B0-5638239A2A75}"/>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3" t="30409" r="-13" b="19581"/>
          <a:stretch/>
        </p:blipFill>
        <p:spPr>
          <a:xfrm>
            <a:off x="0" y="-2"/>
            <a:ext cx="12192000" cy="3429000"/>
          </a:xfrm>
        </p:spPr>
      </p:pic>
      <p:sp>
        <p:nvSpPr>
          <p:cNvPr id="2" name="Slide Number Placeholder 1">
            <a:extLst>
              <a:ext uri="{FF2B5EF4-FFF2-40B4-BE49-F238E27FC236}">
                <a16:creationId xmlns:a16="http://schemas.microsoft.com/office/drawing/2014/main" id="{1911585F-8577-2844-AFC3-8FAD6EC2DA90}"/>
              </a:ext>
            </a:extLst>
          </p:cNvPr>
          <p:cNvSpPr>
            <a:spLocks noGrp="1"/>
          </p:cNvSpPr>
          <p:nvPr>
            <p:ph type="sldNum" sz="quarter" idx="24"/>
          </p:nvPr>
        </p:nvSpPr>
        <p:spPr/>
        <p:txBody>
          <a:bodyPr/>
          <a:lstStyle/>
          <a:p>
            <a:fld id="{C8285AB5-D0FE-4ADA-800C-83ACCAD4A19F}" type="slidenum">
              <a:rPr lang="en-US" smtClean="0"/>
              <a:pPr/>
              <a:t>44</a:t>
            </a:fld>
            <a:endParaRPr lang="en-US"/>
          </a:p>
        </p:txBody>
      </p:sp>
      <p:sp>
        <p:nvSpPr>
          <p:cNvPr id="3" name="Text Placeholder 2">
            <a:extLst>
              <a:ext uri="{FF2B5EF4-FFF2-40B4-BE49-F238E27FC236}">
                <a16:creationId xmlns:a16="http://schemas.microsoft.com/office/drawing/2014/main" id="{D87E2CAB-20F9-EC4F-8D55-0C40C185DB33}"/>
              </a:ext>
            </a:extLst>
          </p:cNvPr>
          <p:cNvSpPr>
            <a:spLocks noGrp="1"/>
          </p:cNvSpPr>
          <p:nvPr>
            <p:ph type="body" sz="quarter" idx="25"/>
          </p:nvPr>
        </p:nvSpPr>
        <p:spPr/>
        <p:txBody>
          <a:bodyPr/>
          <a:lstStyle/>
          <a:p>
            <a:r>
              <a:rPr lang="en-US"/>
              <a:t>We expect the best from management, co-workers and ourselves. </a:t>
            </a:r>
            <a:br>
              <a:rPr lang="en-US"/>
            </a:br>
            <a:r>
              <a:rPr lang="en-US"/>
              <a:t>We are not satisfied with work that is “average” or “OK”.</a:t>
            </a:r>
          </a:p>
        </p:txBody>
      </p:sp>
      <p:sp>
        <p:nvSpPr>
          <p:cNvPr id="6" name="Text Placeholder 5">
            <a:extLst>
              <a:ext uri="{FF2B5EF4-FFF2-40B4-BE49-F238E27FC236}">
                <a16:creationId xmlns:a16="http://schemas.microsoft.com/office/drawing/2014/main" id="{9403CD20-8106-864B-B13B-24381CBA8E59}"/>
              </a:ext>
            </a:extLst>
          </p:cNvPr>
          <p:cNvSpPr>
            <a:spLocks noGrp="1"/>
          </p:cNvSpPr>
          <p:nvPr>
            <p:ph type="body" sz="quarter" idx="23"/>
          </p:nvPr>
        </p:nvSpPr>
        <p:spPr/>
        <p:txBody>
          <a:bodyPr/>
          <a:lstStyle/>
          <a:p>
            <a:r>
              <a:rPr lang="en-US"/>
              <a:t>Excellence</a:t>
            </a:r>
          </a:p>
        </p:txBody>
      </p:sp>
    </p:spTree>
    <p:extLst>
      <p:ext uri="{BB962C8B-B14F-4D97-AF65-F5344CB8AC3E}">
        <p14:creationId xmlns:p14="http://schemas.microsoft.com/office/powerpoint/2010/main" val="3804184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1BE4252-146D-5349-B6F9-43806A5118B4}"/>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47A0B254-0D35-0F41-BD07-50742B31E66D}"/>
              </a:ext>
            </a:extLst>
          </p:cNvPr>
          <p:cNvSpPr>
            <a:spLocks noGrp="1"/>
          </p:cNvSpPr>
          <p:nvPr>
            <p:ph type="ctrTitle"/>
          </p:nvPr>
        </p:nvSpPr>
        <p:spPr/>
        <p:txBody>
          <a:bodyPr/>
          <a:lstStyle/>
          <a:p>
            <a:r>
              <a:rPr lang="en-US"/>
              <a:t>Our Leadership</a:t>
            </a:r>
          </a:p>
        </p:txBody>
      </p:sp>
    </p:spTree>
    <p:extLst>
      <p:ext uri="{BB962C8B-B14F-4D97-AF65-F5344CB8AC3E}">
        <p14:creationId xmlns:p14="http://schemas.microsoft.com/office/powerpoint/2010/main" val="4118118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99FBC-D6F8-8BEB-B697-74757127CC1D}"/>
            </a:ext>
          </a:extLst>
        </p:cNvPr>
        <p:cNvGrpSpPr/>
        <p:nvPr/>
      </p:nvGrpSpPr>
      <p:grpSpPr>
        <a:xfrm>
          <a:off x="0" y="0"/>
          <a:ext cx="0" cy="0"/>
          <a:chOff x="0" y="0"/>
          <a:chExt cx="0" cy="0"/>
        </a:xfrm>
      </p:grpSpPr>
      <p:pic>
        <p:nvPicPr>
          <p:cNvPr id="8" name="Picture Placeholder 7" descr="A person in a suit and tie&#10;&#10;AI-generated content may be incorrect.">
            <a:extLst>
              <a:ext uri="{FF2B5EF4-FFF2-40B4-BE49-F238E27FC236}">
                <a16:creationId xmlns:a16="http://schemas.microsoft.com/office/drawing/2014/main" id="{25FABFE2-CAB5-BA51-2477-7EF09A4CDD26}"/>
              </a:ext>
            </a:extLst>
          </p:cNvPr>
          <p:cNvPicPr>
            <a:picLocks noGrp="1" noChangeAspect="1"/>
          </p:cNvPicPr>
          <p:nvPr>
            <p:ph type="pic" sz="quarter" idx="24"/>
          </p:nvPr>
        </p:nvPicPr>
        <p:blipFill>
          <a:blip r:embed="rId3"/>
          <a:srcRect l="8" r="8"/>
          <a:stretch/>
        </p:blipFill>
        <p:spPr bwMode="auto">
          <a:xfrm>
            <a:off x="4059936" y="1157765"/>
            <a:ext cx="4059936" cy="4097968"/>
          </a:xfrm>
          <a:prstGeom prst="rect">
            <a:avLst/>
          </a:prstGeom>
          <a:pattFill prst="pct10">
            <a:fgClr>
              <a:srgbClr val="005193"/>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Placeholder 8" descr="A person in a suit and tie&#10;&#10;AI-generated content may be incorrect.">
            <a:extLst>
              <a:ext uri="{FF2B5EF4-FFF2-40B4-BE49-F238E27FC236}">
                <a16:creationId xmlns:a16="http://schemas.microsoft.com/office/drawing/2014/main" id="{37BB30D7-F009-71C6-BAF6-C2659ABD4C54}"/>
              </a:ext>
            </a:extLst>
          </p:cNvPr>
          <p:cNvPicPr>
            <a:picLocks noGrp="1" noChangeAspect="1"/>
          </p:cNvPicPr>
          <p:nvPr>
            <p:ph type="pic" sz="quarter" idx="12"/>
          </p:nvPr>
        </p:nvPicPr>
        <p:blipFill>
          <a:blip r:embed="rId4"/>
          <a:srcRect l="26" r="26"/>
          <a:stretch/>
        </p:blipFill>
        <p:spPr bwMode="auto">
          <a:xfrm>
            <a:off x="1143" y="1158872"/>
            <a:ext cx="4057650" cy="4095750"/>
          </a:xfrm>
          <a:prstGeom prst="rect">
            <a:avLst/>
          </a:prstGeom>
          <a:pattFill prst="pct10">
            <a:fgClr>
              <a:srgbClr val="005193"/>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 name="Picture Placeholder 12" descr="A person in a white jacket&#10;&#10;Description automatically generated">
            <a:extLst>
              <a:ext uri="{FF2B5EF4-FFF2-40B4-BE49-F238E27FC236}">
                <a16:creationId xmlns:a16="http://schemas.microsoft.com/office/drawing/2014/main" id="{468DB186-5271-A81E-D28B-2EB90A326459}"/>
              </a:ext>
            </a:extLst>
          </p:cNvPr>
          <p:cNvPicPr>
            <a:picLocks noGrp="1" noChangeAspect="1"/>
          </p:cNvPicPr>
          <p:nvPr>
            <p:ph type="pic" sz="quarter" idx="25"/>
          </p:nvPr>
        </p:nvPicPr>
        <p:blipFill>
          <a:blip r:embed="rId5">
            <a:extLst>
              <a:ext uri="{28A0092B-C50C-407E-A947-70E740481C1C}">
                <a14:useLocalDpi xmlns:a14="http://schemas.microsoft.com/office/drawing/2010/main" val="0"/>
              </a:ext>
            </a:extLst>
          </a:blip>
          <a:srcRect l="5783" r="5783"/>
          <a:stretch>
            <a:fillRect/>
          </a:stretch>
        </p:blipFill>
        <p:spPr>
          <a:xfrm>
            <a:off x="8120063" y="1155700"/>
            <a:ext cx="4078287" cy="4102100"/>
          </a:xfrm>
        </p:spPr>
      </p:pic>
      <p:sp>
        <p:nvSpPr>
          <p:cNvPr id="3" name="Slide Number Placeholder 2">
            <a:extLst>
              <a:ext uri="{FF2B5EF4-FFF2-40B4-BE49-F238E27FC236}">
                <a16:creationId xmlns:a16="http://schemas.microsoft.com/office/drawing/2014/main" id="{1745A0B7-E84C-1129-5979-99EF57556FA6}"/>
              </a:ext>
            </a:extLst>
          </p:cNvPr>
          <p:cNvSpPr>
            <a:spLocks noGrp="1"/>
          </p:cNvSpPr>
          <p:nvPr>
            <p:ph type="sldNum" sz="quarter" idx="10"/>
          </p:nvPr>
        </p:nvSpPr>
        <p:spPr/>
        <p:txBody>
          <a:bodyPr/>
          <a:lstStyle/>
          <a:p>
            <a:fld id="{C8285AB5-D0FE-4ADA-800C-83ACCAD4A19F}" type="slidenum">
              <a:rPr lang="en-US" smtClean="0"/>
              <a:pPr/>
              <a:t>46</a:t>
            </a:fld>
            <a:endParaRPr lang="en-US"/>
          </a:p>
        </p:txBody>
      </p:sp>
      <p:sp>
        <p:nvSpPr>
          <p:cNvPr id="15" name="Text Placeholder 14">
            <a:extLst>
              <a:ext uri="{FF2B5EF4-FFF2-40B4-BE49-F238E27FC236}">
                <a16:creationId xmlns:a16="http://schemas.microsoft.com/office/drawing/2014/main" id="{8CBD8A38-57B4-52A7-2C24-0652F0216E2E}"/>
              </a:ext>
            </a:extLst>
          </p:cNvPr>
          <p:cNvSpPr>
            <a:spLocks noGrp="1"/>
          </p:cNvSpPr>
          <p:nvPr>
            <p:ph type="body" sz="quarter" idx="29"/>
          </p:nvPr>
        </p:nvSpPr>
        <p:spPr>
          <a:xfrm>
            <a:off x="423653" y="5444490"/>
            <a:ext cx="3200400" cy="822960"/>
          </a:xfrm>
        </p:spPr>
        <p:txBody>
          <a:bodyPr/>
          <a:lstStyle/>
          <a:p>
            <a:r>
              <a:rPr lang="en-US" dirty="0">
                <a:solidFill>
                  <a:schemeClr val="bg2"/>
                </a:solidFill>
              </a:rPr>
              <a:t>President,</a:t>
            </a:r>
            <a:r>
              <a:rPr lang="en-US" dirty="0"/>
              <a:t> </a:t>
            </a:r>
          </a:p>
          <a:p>
            <a:r>
              <a:rPr lang="en-US" dirty="0"/>
              <a:t>Chief Executive Officer</a:t>
            </a:r>
          </a:p>
        </p:txBody>
      </p:sp>
      <p:sp>
        <p:nvSpPr>
          <p:cNvPr id="17" name="Text Placeholder 16">
            <a:extLst>
              <a:ext uri="{FF2B5EF4-FFF2-40B4-BE49-F238E27FC236}">
                <a16:creationId xmlns:a16="http://schemas.microsoft.com/office/drawing/2014/main" id="{592C36F4-82B8-F7C8-E148-17027D8C364D}"/>
              </a:ext>
            </a:extLst>
          </p:cNvPr>
          <p:cNvSpPr>
            <a:spLocks noGrp="1"/>
          </p:cNvSpPr>
          <p:nvPr>
            <p:ph type="body" sz="quarter" idx="32"/>
          </p:nvPr>
        </p:nvSpPr>
        <p:spPr/>
        <p:txBody>
          <a:bodyPr/>
          <a:lstStyle/>
          <a:p>
            <a:r>
              <a:rPr lang="en-US"/>
              <a:t>Our Leaders</a:t>
            </a:r>
          </a:p>
        </p:txBody>
      </p:sp>
      <p:sp>
        <p:nvSpPr>
          <p:cNvPr id="5" name="Text Placeholder 3">
            <a:extLst>
              <a:ext uri="{FF2B5EF4-FFF2-40B4-BE49-F238E27FC236}">
                <a16:creationId xmlns:a16="http://schemas.microsoft.com/office/drawing/2014/main" id="{ADE835AE-76DF-9237-C244-39A452D402C1}"/>
              </a:ext>
            </a:extLst>
          </p:cNvPr>
          <p:cNvSpPr txBox="1">
            <a:spLocks/>
          </p:cNvSpPr>
          <p:nvPr/>
        </p:nvSpPr>
        <p:spPr bwMode="auto">
          <a:xfrm>
            <a:off x="-11531" y="4119041"/>
            <a:ext cx="4070769" cy="1143000"/>
          </a:xfrm>
          <a:prstGeom prst="rect">
            <a:avLst/>
          </a:prstGeom>
          <a:solidFill>
            <a:schemeClr val="tx2">
              <a:alpha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0" numCol="1" anchor="ctr"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anose="05000000000000000000" pitchFamily="2" charset="2"/>
              <a:buNone/>
              <a:defRPr sz="3000" b="0">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kern="0" dirty="0"/>
              <a:t>Sundaram Nagarajan</a:t>
            </a:r>
          </a:p>
        </p:txBody>
      </p:sp>
      <p:sp>
        <p:nvSpPr>
          <p:cNvPr id="21" name="Text Placeholder 1">
            <a:extLst>
              <a:ext uri="{FF2B5EF4-FFF2-40B4-BE49-F238E27FC236}">
                <a16:creationId xmlns:a16="http://schemas.microsoft.com/office/drawing/2014/main" id="{30F9222B-97D8-9B83-1120-9FD92F3CD8B3}"/>
              </a:ext>
            </a:extLst>
          </p:cNvPr>
          <p:cNvSpPr>
            <a:spLocks noGrp="1"/>
          </p:cNvSpPr>
          <p:nvPr>
            <p:ph type="body" sz="quarter" idx="14"/>
          </p:nvPr>
        </p:nvSpPr>
        <p:spPr>
          <a:xfrm>
            <a:off x="4367403" y="5496841"/>
            <a:ext cx="3200400" cy="822960"/>
          </a:xfrm>
        </p:spPr>
        <p:txBody>
          <a:bodyPr/>
          <a:lstStyle/>
          <a:p>
            <a:r>
              <a:rPr lang="en-US" dirty="0">
                <a:solidFill>
                  <a:schemeClr val="bg2"/>
                </a:solidFill>
              </a:rPr>
              <a:t>Executive Vice President, Chief Financial Officer</a:t>
            </a:r>
            <a:endParaRPr lang="en-US" dirty="0"/>
          </a:p>
          <a:p>
            <a:endParaRPr lang="en-US" dirty="0"/>
          </a:p>
        </p:txBody>
      </p:sp>
      <p:sp>
        <p:nvSpPr>
          <p:cNvPr id="24" name="Text Placeholder 23">
            <a:extLst>
              <a:ext uri="{FF2B5EF4-FFF2-40B4-BE49-F238E27FC236}">
                <a16:creationId xmlns:a16="http://schemas.microsoft.com/office/drawing/2014/main" id="{F6F7C8BC-83A3-DB8C-2487-E59C5E0152C8}"/>
              </a:ext>
            </a:extLst>
          </p:cNvPr>
          <p:cNvSpPr>
            <a:spLocks noGrp="1"/>
          </p:cNvSpPr>
          <p:nvPr>
            <p:ph type="body" sz="quarter" idx="26"/>
          </p:nvPr>
        </p:nvSpPr>
        <p:spPr/>
        <p:txBody>
          <a:bodyPr/>
          <a:lstStyle/>
          <a:p>
            <a:r>
              <a:rPr lang="en-US" dirty="0"/>
              <a:t>Dan Hopgood</a:t>
            </a:r>
          </a:p>
        </p:txBody>
      </p:sp>
      <p:sp>
        <p:nvSpPr>
          <p:cNvPr id="27" name="Text Placeholder 8">
            <a:extLst>
              <a:ext uri="{FF2B5EF4-FFF2-40B4-BE49-F238E27FC236}">
                <a16:creationId xmlns:a16="http://schemas.microsoft.com/office/drawing/2014/main" id="{0F9279CE-7460-CA53-0672-0BE2CC6AF081}"/>
              </a:ext>
            </a:extLst>
          </p:cNvPr>
          <p:cNvSpPr txBox="1">
            <a:spLocks/>
          </p:cNvSpPr>
          <p:nvPr/>
        </p:nvSpPr>
        <p:spPr bwMode="auto">
          <a:xfrm>
            <a:off x="8119872" y="4119041"/>
            <a:ext cx="4123017" cy="1143000"/>
          </a:xfrm>
          <a:prstGeom prst="rect">
            <a:avLst/>
          </a:prstGeom>
          <a:solidFill>
            <a:schemeClr val="accent6">
              <a:alpha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0" numCol="1" anchor="ctr"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anose="05000000000000000000" pitchFamily="2" charset="2"/>
              <a:buNone/>
              <a:defRPr sz="3000" b="0">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kern="0" dirty="0"/>
              <a:t>Sarah Siddiqui</a:t>
            </a:r>
          </a:p>
        </p:txBody>
      </p:sp>
      <p:sp>
        <p:nvSpPr>
          <p:cNvPr id="28" name="Text Placeholder 14">
            <a:extLst>
              <a:ext uri="{FF2B5EF4-FFF2-40B4-BE49-F238E27FC236}">
                <a16:creationId xmlns:a16="http://schemas.microsoft.com/office/drawing/2014/main" id="{A6C8548C-7321-9E1E-121E-F5CFDCF1750D}"/>
              </a:ext>
            </a:extLst>
          </p:cNvPr>
          <p:cNvSpPr txBox="1">
            <a:spLocks/>
          </p:cNvSpPr>
          <p:nvPr/>
        </p:nvSpPr>
        <p:spPr bwMode="auto">
          <a:xfrm>
            <a:off x="8559006" y="5484477"/>
            <a:ext cx="3200400"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itchFamily="2" charset="2"/>
              <a:buNone/>
              <a:defRPr sz="1800" b="0">
                <a:solidFill>
                  <a:schemeClr val="accent6"/>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dirty="0">
                <a:solidFill>
                  <a:schemeClr val="bg2"/>
                </a:solidFill>
              </a:rPr>
              <a:t>Executive</a:t>
            </a:r>
            <a:r>
              <a:rPr lang="en-US" dirty="0"/>
              <a:t> Vice President, Chief Human Resources Officer</a:t>
            </a:r>
          </a:p>
        </p:txBody>
      </p:sp>
    </p:spTree>
    <p:extLst>
      <p:ext uri="{BB962C8B-B14F-4D97-AF65-F5344CB8AC3E}">
        <p14:creationId xmlns:p14="http://schemas.microsoft.com/office/powerpoint/2010/main" val="2374549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2BEB7-9A9D-7F95-467B-4801AF7DD58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F46E8E-1DA9-38ED-1944-9E3C1F183A04}"/>
              </a:ext>
            </a:extLst>
          </p:cNvPr>
          <p:cNvSpPr>
            <a:spLocks noGrp="1"/>
          </p:cNvSpPr>
          <p:nvPr>
            <p:ph type="sldNum" sz="quarter" idx="10"/>
          </p:nvPr>
        </p:nvSpPr>
        <p:spPr/>
        <p:txBody>
          <a:bodyPr/>
          <a:lstStyle/>
          <a:p>
            <a:fld id="{C8285AB5-D0FE-4ADA-800C-83ACCAD4A19F}" type="slidenum">
              <a:rPr lang="en-US" smtClean="0"/>
              <a:pPr/>
              <a:t>47</a:t>
            </a:fld>
            <a:endParaRPr lang="en-US"/>
          </a:p>
        </p:txBody>
      </p:sp>
      <p:pic>
        <p:nvPicPr>
          <p:cNvPr id="9" name="Picture Placeholder 8">
            <a:extLst>
              <a:ext uri="{FF2B5EF4-FFF2-40B4-BE49-F238E27FC236}">
                <a16:creationId xmlns:a16="http://schemas.microsoft.com/office/drawing/2014/main" id="{EFE7E3B0-E81D-994B-7E0C-CD7657C9331F}"/>
              </a:ext>
            </a:extLst>
          </p:cNvPr>
          <p:cNvPicPr>
            <a:picLocks noGrp="1" noChangeAspect="1"/>
          </p:cNvPicPr>
          <p:nvPr>
            <p:ph type="pic" sz="quarter" idx="25"/>
          </p:nvPr>
        </p:nvPicPr>
        <p:blipFill>
          <a:blip r:embed="rId3"/>
          <a:srcRect t="454" b="454"/>
          <a:stretch>
            <a:fillRect/>
          </a:stretch>
        </p:blipFill>
        <p:spPr>
          <a:prstGeom prst="rect">
            <a:avLst/>
          </a:prstGeom>
        </p:spPr>
      </p:pic>
      <p:sp>
        <p:nvSpPr>
          <p:cNvPr id="8" name="Text Placeholder 7">
            <a:extLst>
              <a:ext uri="{FF2B5EF4-FFF2-40B4-BE49-F238E27FC236}">
                <a16:creationId xmlns:a16="http://schemas.microsoft.com/office/drawing/2014/main" id="{B03444EE-92D9-002A-8974-CC3D93E62CEA}"/>
              </a:ext>
            </a:extLst>
          </p:cNvPr>
          <p:cNvSpPr>
            <a:spLocks noGrp="1"/>
          </p:cNvSpPr>
          <p:nvPr>
            <p:ph type="body" sz="quarter" idx="26"/>
          </p:nvPr>
        </p:nvSpPr>
        <p:spPr>
          <a:xfrm>
            <a:off x="4063315" y="4119041"/>
            <a:ext cx="4059936" cy="1143000"/>
          </a:xfrm>
        </p:spPr>
        <p:txBody>
          <a:bodyPr/>
          <a:lstStyle/>
          <a:p>
            <a:r>
              <a:rPr lang="en-US"/>
              <a:t>Sundaram Nagarajan</a:t>
            </a:r>
          </a:p>
        </p:txBody>
      </p:sp>
      <p:sp>
        <p:nvSpPr>
          <p:cNvPr id="15" name="Text Placeholder 14">
            <a:extLst>
              <a:ext uri="{FF2B5EF4-FFF2-40B4-BE49-F238E27FC236}">
                <a16:creationId xmlns:a16="http://schemas.microsoft.com/office/drawing/2014/main" id="{B9AFDF19-E28E-A7C2-6E27-3D8CB7EAF159}"/>
              </a:ext>
            </a:extLst>
          </p:cNvPr>
          <p:cNvSpPr>
            <a:spLocks noGrp="1"/>
          </p:cNvSpPr>
          <p:nvPr>
            <p:ph type="body" sz="quarter" idx="29"/>
          </p:nvPr>
        </p:nvSpPr>
        <p:spPr/>
        <p:txBody>
          <a:bodyPr/>
          <a:lstStyle/>
          <a:p>
            <a:r>
              <a:rPr lang="en-US" dirty="0"/>
              <a:t>Executive </a:t>
            </a:r>
            <a:r>
              <a:rPr lang="en-US" dirty="0">
                <a:solidFill>
                  <a:schemeClr val="bg2"/>
                </a:solidFill>
              </a:rPr>
              <a:t>Vice</a:t>
            </a:r>
            <a:r>
              <a:rPr lang="en-US" dirty="0"/>
              <a:t> President, MFS</a:t>
            </a:r>
          </a:p>
        </p:txBody>
      </p:sp>
      <p:sp>
        <p:nvSpPr>
          <p:cNvPr id="17" name="Text Placeholder 16">
            <a:extLst>
              <a:ext uri="{FF2B5EF4-FFF2-40B4-BE49-F238E27FC236}">
                <a16:creationId xmlns:a16="http://schemas.microsoft.com/office/drawing/2014/main" id="{BBB39C4A-1DC7-C1C7-E26B-ABADAEC8CC55}"/>
              </a:ext>
            </a:extLst>
          </p:cNvPr>
          <p:cNvSpPr>
            <a:spLocks noGrp="1"/>
          </p:cNvSpPr>
          <p:nvPr>
            <p:ph type="body" sz="quarter" idx="32"/>
          </p:nvPr>
        </p:nvSpPr>
        <p:spPr/>
        <p:txBody>
          <a:bodyPr/>
          <a:lstStyle/>
          <a:p>
            <a:r>
              <a:rPr lang="en-US"/>
              <a:t>Our Leaders</a:t>
            </a:r>
          </a:p>
        </p:txBody>
      </p:sp>
      <p:pic>
        <p:nvPicPr>
          <p:cNvPr id="2" name="Picture Placeholder 1">
            <a:extLst>
              <a:ext uri="{FF2B5EF4-FFF2-40B4-BE49-F238E27FC236}">
                <a16:creationId xmlns:a16="http://schemas.microsoft.com/office/drawing/2014/main" id="{C819CD9D-64F0-CD82-AA63-33A7D391DC91}"/>
              </a:ext>
            </a:extLst>
          </p:cNvPr>
          <p:cNvPicPr>
            <a:picLocks noGrp="1" noChangeAspect="1"/>
          </p:cNvPicPr>
          <p:nvPr>
            <p:ph type="pic" sz="quarter" idx="12"/>
          </p:nvPr>
        </p:nvPicPr>
        <p:blipFill>
          <a:blip r:embed="rId4"/>
          <a:srcRect l="816" r="816"/>
          <a:stretch>
            <a:fillRect/>
          </a:stretch>
        </p:blipFill>
        <p:spPr>
          <a:prstGeom prst="rect">
            <a:avLst/>
          </a:prstGeom>
        </p:spPr>
      </p:pic>
      <p:sp>
        <p:nvSpPr>
          <p:cNvPr id="4" name="Text Placeholder 14">
            <a:extLst>
              <a:ext uri="{FF2B5EF4-FFF2-40B4-BE49-F238E27FC236}">
                <a16:creationId xmlns:a16="http://schemas.microsoft.com/office/drawing/2014/main" id="{7B89FBC5-6B82-5539-9505-C602549EB5EB}"/>
              </a:ext>
            </a:extLst>
          </p:cNvPr>
          <p:cNvSpPr txBox="1">
            <a:spLocks/>
          </p:cNvSpPr>
          <p:nvPr/>
        </p:nvSpPr>
        <p:spPr bwMode="auto">
          <a:xfrm>
            <a:off x="429768" y="5486400"/>
            <a:ext cx="3200400"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itchFamily="2" charset="2"/>
              <a:buNone/>
              <a:defRPr sz="1800" b="0">
                <a:solidFill>
                  <a:schemeClr val="accent6"/>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dirty="0">
                <a:solidFill>
                  <a:schemeClr val="bg2"/>
                </a:solidFill>
              </a:rPr>
              <a:t>Executive Vice President, IPS</a:t>
            </a:r>
          </a:p>
        </p:txBody>
      </p:sp>
      <p:sp>
        <p:nvSpPr>
          <p:cNvPr id="5" name="Text Placeholder 3">
            <a:extLst>
              <a:ext uri="{FF2B5EF4-FFF2-40B4-BE49-F238E27FC236}">
                <a16:creationId xmlns:a16="http://schemas.microsoft.com/office/drawing/2014/main" id="{D8A1F5CF-2E33-85B1-426E-DDCBE9ED2B86}"/>
              </a:ext>
            </a:extLst>
          </p:cNvPr>
          <p:cNvSpPr txBox="1">
            <a:spLocks/>
          </p:cNvSpPr>
          <p:nvPr/>
        </p:nvSpPr>
        <p:spPr bwMode="auto">
          <a:xfrm>
            <a:off x="-11531" y="4119041"/>
            <a:ext cx="4107383" cy="1143000"/>
          </a:xfrm>
          <a:prstGeom prst="rect">
            <a:avLst/>
          </a:prstGeom>
          <a:solidFill>
            <a:schemeClr val="tx2">
              <a:alpha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0" numCol="1" anchor="ctr"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anose="05000000000000000000" pitchFamily="2" charset="2"/>
              <a:buNone/>
              <a:defRPr sz="3000" b="0">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kern="0"/>
              <a:t>Joe Kelley</a:t>
            </a:r>
            <a:endParaRPr lang="en-US" kern="0" dirty="0"/>
          </a:p>
        </p:txBody>
      </p:sp>
      <p:pic>
        <p:nvPicPr>
          <p:cNvPr id="10" name="Picture 9">
            <a:extLst>
              <a:ext uri="{FF2B5EF4-FFF2-40B4-BE49-F238E27FC236}">
                <a16:creationId xmlns:a16="http://schemas.microsoft.com/office/drawing/2014/main" id="{D76AC5F3-A1BF-EF1B-89A9-5950D574E0CD}"/>
              </a:ext>
            </a:extLst>
          </p:cNvPr>
          <p:cNvPicPr>
            <a:picLocks noChangeAspect="1"/>
          </p:cNvPicPr>
          <p:nvPr/>
        </p:nvPicPr>
        <p:blipFill>
          <a:blip r:embed="rId5"/>
          <a:stretch>
            <a:fillRect/>
          </a:stretch>
        </p:blipFill>
        <p:spPr>
          <a:xfrm>
            <a:off x="8096148" y="4127488"/>
            <a:ext cx="4110761" cy="1130306"/>
          </a:xfrm>
          <a:prstGeom prst="rect">
            <a:avLst/>
          </a:prstGeom>
        </p:spPr>
      </p:pic>
      <p:pic>
        <p:nvPicPr>
          <p:cNvPr id="11" name="Picture 10">
            <a:extLst>
              <a:ext uri="{FF2B5EF4-FFF2-40B4-BE49-F238E27FC236}">
                <a16:creationId xmlns:a16="http://schemas.microsoft.com/office/drawing/2014/main" id="{F7634955-F15C-3D4F-AE13-E01DF2F79AD8}"/>
              </a:ext>
            </a:extLst>
          </p:cNvPr>
          <p:cNvPicPr>
            <a:picLocks noChangeAspect="1"/>
          </p:cNvPicPr>
          <p:nvPr/>
        </p:nvPicPr>
        <p:blipFill>
          <a:blip r:embed="rId6"/>
          <a:stretch>
            <a:fillRect/>
          </a:stretch>
        </p:blipFill>
        <p:spPr>
          <a:xfrm>
            <a:off x="8561834" y="5471123"/>
            <a:ext cx="3200677" cy="853514"/>
          </a:xfrm>
          <a:prstGeom prst="rect">
            <a:avLst/>
          </a:prstGeom>
        </p:spPr>
      </p:pic>
      <p:pic>
        <p:nvPicPr>
          <p:cNvPr id="13" name="Picture Placeholder 12">
            <a:extLst>
              <a:ext uri="{FF2B5EF4-FFF2-40B4-BE49-F238E27FC236}">
                <a16:creationId xmlns:a16="http://schemas.microsoft.com/office/drawing/2014/main" id="{1DAD3C18-E5BD-A7B1-3A94-D6704637AE3D}"/>
              </a:ext>
            </a:extLst>
          </p:cNvPr>
          <p:cNvPicPr>
            <a:picLocks noGrp="1" noChangeAspect="1"/>
          </p:cNvPicPr>
          <p:nvPr>
            <p:ph type="pic" sz="quarter" idx="24"/>
          </p:nvPr>
        </p:nvPicPr>
        <p:blipFill>
          <a:blip r:embed="rId7">
            <a:extLst>
              <a:ext uri="{28A0092B-C50C-407E-A947-70E740481C1C}">
                <a14:useLocalDpi xmlns:a14="http://schemas.microsoft.com/office/drawing/2010/main" val="0"/>
              </a:ext>
            </a:extLst>
          </a:blip>
          <a:srcRect l="4400" r="4400"/>
          <a:stretch/>
        </p:blipFill>
        <p:spPr>
          <a:prstGeom prst="rect">
            <a:avLst/>
          </a:prstGeom>
        </p:spPr>
      </p:pic>
      <p:sp>
        <p:nvSpPr>
          <p:cNvPr id="18" name="Text Placeholder 7">
            <a:extLst>
              <a:ext uri="{FF2B5EF4-FFF2-40B4-BE49-F238E27FC236}">
                <a16:creationId xmlns:a16="http://schemas.microsoft.com/office/drawing/2014/main" id="{6A5203CA-467A-ED19-E30C-E96198E18C10}"/>
              </a:ext>
            </a:extLst>
          </p:cNvPr>
          <p:cNvSpPr txBox="1">
            <a:spLocks/>
          </p:cNvSpPr>
          <p:nvPr/>
        </p:nvSpPr>
        <p:spPr bwMode="auto">
          <a:xfrm>
            <a:off x="4056556" y="4127488"/>
            <a:ext cx="4075507" cy="1130306"/>
          </a:xfrm>
          <a:prstGeom prst="rect">
            <a:avLst/>
          </a:prstGeom>
          <a:solidFill>
            <a:schemeClr val="accent1">
              <a:alpha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0" numCol="1" anchor="ctr"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anose="05000000000000000000" pitchFamily="2" charset="2"/>
              <a:buNone/>
              <a:defRPr sz="3000" b="0">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kern="0"/>
              <a:t>Justin Hall</a:t>
            </a:r>
            <a:endParaRPr lang="en-US" kern="0" dirty="0"/>
          </a:p>
        </p:txBody>
      </p:sp>
    </p:spTree>
    <p:extLst>
      <p:ext uri="{BB962C8B-B14F-4D97-AF65-F5344CB8AC3E}">
        <p14:creationId xmlns:p14="http://schemas.microsoft.com/office/powerpoint/2010/main" val="3213901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131F5-146F-49B6-5DE0-DF786E09A46A}"/>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A3D31681-98CB-4FC3-54F4-777C62F13C79}"/>
              </a:ext>
            </a:extLst>
          </p:cNvPr>
          <p:cNvPicPr>
            <a:picLocks noGrp="1"/>
          </p:cNvPicPr>
          <p:nvPr>
            <p:ph type="pic" sz="quarter" idx="25"/>
          </p:nvPr>
        </p:nvPicPr>
        <p:blipFill rotWithShape="1">
          <a:blip r:embed="rId3">
            <a:extLst>
              <a:ext uri="{28A0092B-C50C-407E-A947-70E740481C1C}">
                <a14:useLocalDpi xmlns:a14="http://schemas.microsoft.com/office/drawing/2010/main" val="0"/>
              </a:ext>
            </a:extLst>
          </a:blip>
          <a:srcRect l="290" r="290"/>
          <a:stretch/>
        </p:blipFill>
        <p:spPr bwMode="auto">
          <a:xfrm>
            <a:off x="8120063" y="1155700"/>
            <a:ext cx="4078287" cy="4102100"/>
          </a:xfrm>
          <a:prstGeom prst="rect">
            <a:avLst/>
          </a:prstGeom>
          <a:noFill/>
          <a:ln>
            <a:noFill/>
          </a:ln>
        </p:spPr>
      </p:pic>
      <p:pic>
        <p:nvPicPr>
          <p:cNvPr id="14" name="Picture Placeholder 6">
            <a:extLst>
              <a:ext uri="{FF2B5EF4-FFF2-40B4-BE49-F238E27FC236}">
                <a16:creationId xmlns:a16="http://schemas.microsoft.com/office/drawing/2014/main" id="{CDB856CE-DF20-EA3B-A813-45D22F0ABF74}"/>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503" r="503"/>
          <a:stretch/>
        </p:blipFill>
        <p:spPr>
          <a:xfrm>
            <a:off x="4059238" y="1155700"/>
            <a:ext cx="4060825" cy="4102100"/>
          </a:xfrm>
        </p:spPr>
      </p:pic>
      <p:pic>
        <p:nvPicPr>
          <p:cNvPr id="7" name="Picture Placeholder 6">
            <a:extLst>
              <a:ext uri="{FF2B5EF4-FFF2-40B4-BE49-F238E27FC236}">
                <a16:creationId xmlns:a16="http://schemas.microsoft.com/office/drawing/2014/main" id="{A729F3D9-0397-C60B-2CA1-DE77CD8A4AE5}"/>
              </a:ext>
            </a:extLst>
          </p:cNvPr>
          <p:cNvPicPr>
            <a:picLocks noGrp="1"/>
          </p:cNvPicPr>
          <p:nvPr>
            <p:ph type="pic" sz="quarter" idx="12"/>
          </p:nvPr>
        </p:nvPicPr>
        <p:blipFill rotWithShape="1">
          <a:blip r:embed="rId5">
            <a:extLst>
              <a:ext uri="{28A0092B-C50C-407E-A947-70E740481C1C}">
                <a14:useLocalDpi xmlns:a14="http://schemas.microsoft.com/office/drawing/2010/main" val="0"/>
              </a:ext>
            </a:extLst>
          </a:blip>
          <a:srcRect l="522" r="522"/>
          <a:stretch/>
        </p:blipFill>
        <p:spPr bwMode="auto">
          <a:xfrm>
            <a:off x="0" y="1155700"/>
            <a:ext cx="4059238" cy="4102100"/>
          </a:xfrm>
          <a:prstGeom prst="rect">
            <a:avLst/>
          </a:prstGeom>
          <a:noFill/>
          <a:ln>
            <a:noFill/>
          </a:ln>
        </p:spPr>
      </p:pic>
      <p:sp>
        <p:nvSpPr>
          <p:cNvPr id="3" name="Slide Number Placeholder 2">
            <a:extLst>
              <a:ext uri="{FF2B5EF4-FFF2-40B4-BE49-F238E27FC236}">
                <a16:creationId xmlns:a16="http://schemas.microsoft.com/office/drawing/2014/main" id="{28781D8D-6C58-A949-6DF4-8787A7575A7A}"/>
              </a:ext>
            </a:extLst>
          </p:cNvPr>
          <p:cNvSpPr>
            <a:spLocks noGrp="1"/>
          </p:cNvSpPr>
          <p:nvPr>
            <p:ph type="sldNum" sz="quarter" idx="10"/>
          </p:nvPr>
        </p:nvSpPr>
        <p:spPr/>
        <p:txBody>
          <a:bodyPr/>
          <a:lstStyle/>
          <a:p>
            <a:fld id="{C8285AB5-D0FE-4ADA-800C-83ACCAD4A19F}" type="slidenum">
              <a:rPr lang="en-US" smtClean="0"/>
              <a:pPr/>
              <a:t>48</a:t>
            </a:fld>
            <a:endParaRPr lang="en-US"/>
          </a:p>
        </p:txBody>
      </p:sp>
      <p:sp>
        <p:nvSpPr>
          <p:cNvPr id="8" name="Text Placeholder 7">
            <a:extLst>
              <a:ext uri="{FF2B5EF4-FFF2-40B4-BE49-F238E27FC236}">
                <a16:creationId xmlns:a16="http://schemas.microsoft.com/office/drawing/2014/main" id="{47C322DE-1702-D593-249C-D7A859CF68D4}"/>
              </a:ext>
            </a:extLst>
          </p:cNvPr>
          <p:cNvSpPr>
            <a:spLocks noGrp="1"/>
          </p:cNvSpPr>
          <p:nvPr>
            <p:ph type="body" sz="quarter" idx="26"/>
          </p:nvPr>
        </p:nvSpPr>
        <p:spPr>
          <a:xfrm>
            <a:off x="4063315" y="4119041"/>
            <a:ext cx="4059936" cy="1143000"/>
          </a:xfrm>
        </p:spPr>
        <p:txBody>
          <a:bodyPr/>
          <a:lstStyle/>
          <a:p>
            <a:r>
              <a:rPr lang="en-US" dirty="0"/>
              <a:t>Chelsey Young</a:t>
            </a:r>
          </a:p>
        </p:txBody>
      </p:sp>
      <p:sp>
        <p:nvSpPr>
          <p:cNvPr id="15" name="Text Placeholder 14">
            <a:extLst>
              <a:ext uri="{FF2B5EF4-FFF2-40B4-BE49-F238E27FC236}">
                <a16:creationId xmlns:a16="http://schemas.microsoft.com/office/drawing/2014/main" id="{7B53986A-1D90-E8F4-60BF-ED38746062F4}"/>
              </a:ext>
            </a:extLst>
          </p:cNvPr>
          <p:cNvSpPr>
            <a:spLocks noGrp="1"/>
          </p:cNvSpPr>
          <p:nvPr>
            <p:ph type="body" sz="quarter" idx="29"/>
          </p:nvPr>
        </p:nvSpPr>
        <p:spPr>
          <a:xfrm>
            <a:off x="4489450" y="5486400"/>
            <a:ext cx="3200400" cy="822960"/>
          </a:xfrm>
        </p:spPr>
        <p:txBody>
          <a:bodyPr/>
          <a:lstStyle/>
          <a:p>
            <a:r>
              <a:rPr lang="en-US" dirty="0">
                <a:solidFill>
                  <a:schemeClr val="bg2"/>
                </a:solidFill>
              </a:rPr>
              <a:t>Vice</a:t>
            </a:r>
            <a:r>
              <a:rPr lang="en-US" dirty="0"/>
              <a:t> President,</a:t>
            </a:r>
          </a:p>
          <a:p>
            <a:r>
              <a:rPr lang="en-US" dirty="0"/>
              <a:t>Enterprise Technology Solutions</a:t>
            </a:r>
          </a:p>
        </p:txBody>
      </p:sp>
      <p:sp>
        <p:nvSpPr>
          <p:cNvPr id="17" name="Text Placeholder 16">
            <a:extLst>
              <a:ext uri="{FF2B5EF4-FFF2-40B4-BE49-F238E27FC236}">
                <a16:creationId xmlns:a16="http://schemas.microsoft.com/office/drawing/2014/main" id="{515B32D1-D523-0F34-D89B-19AF36BA1C36}"/>
              </a:ext>
            </a:extLst>
          </p:cNvPr>
          <p:cNvSpPr>
            <a:spLocks noGrp="1"/>
          </p:cNvSpPr>
          <p:nvPr>
            <p:ph type="body" sz="quarter" idx="32"/>
          </p:nvPr>
        </p:nvSpPr>
        <p:spPr/>
        <p:txBody>
          <a:bodyPr/>
          <a:lstStyle/>
          <a:p>
            <a:r>
              <a:rPr lang="en-US"/>
              <a:t>Our Leaders</a:t>
            </a:r>
          </a:p>
        </p:txBody>
      </p:sp>
      <p:sp>
        <p:nvSpPr>
          <p:cNvPr id="4" name="Text Placeholder 14">
            <a:extLst>
              <a:ext uri="{FF2B5EF4-FFF2-40B4-BE49-F238E27FC236}">
                <a16:creationId xmlns:a16="http://schemas.microsoft.com/office/drawing/2014/main" id="{E3ED3A4F-8B4C-2D1F-134B-2E32FC341486}"/>
              </a:ext>
            </a:extLst>
          </p:cNvPr>
          <p:cNvSpPr txBox="1">
            <a:spLocks/>
          </p:cNvSpPr>
          <p:nvPr/>
        </p:nvSpPr>
        <p:spPr bwMode="auto">
          <a:xfrm>
            <a:off x="429768" y="5486400"/>
            <a:ext cx="3200400"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itchFamily="2" charset="2"/>
              <a:buNone/>
              <a:defRPr sz="1800" b="0">
                <a:solidFill>
                  <a:schemeClr val="accent6"/>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dirty="0">
                <a:solidFill>
                  <a:schemeClr val="bg2"/>
                </a:solidFill>
              </a:rPr>
              <a:t>Executive Vice President, General Counsel</a:t>
            </a:r>
          </a:p>
        </p:txBody>
      </p:sp>
      <p:sp>
        <p:nvSpPr>
          <p:cNvPr id="5" name="Text Placeholder 3">
            <a:extLst>
              <a:ext uri="{FF2B5EF4-FFF2-40B4-BE49-F238E27FC236}">
                <a16:creationId xmlns:a16="http://schemas.microsoft.com/office/drawing/2014/main" id="{F562D204-05F0-E76B-67E7-81B3710928E4}"/>
              </a:ext>
            </a:extLst>
          </p:cNvPr>
          <p:cNvSpPr txBox="1">
            <a:spLocks/>
          </p:cNvSpPr>
          <p:nvPr/>
        </p:nvSpPr>
        <p:spPr bwMode="auto">
          <a:xfrm>
            <a:off x="-11531" y="4119041"/>
            <a:ext cx="4067581" cy="1143000"/>
          </a:xfrm>
          <a:prstGeom prst="rect">
            <a:avLst/>
          </a:prstGeom>
          <a:solidFill>
            <a:schemeClr val="tx2">
              <a:alpha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0" numCol="1" anchor="ctr"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anose="05000000000000000000" pitchFamily="2" charset="2"/>
              <a:buNone/>
              <a:defRPr sz="3000" b="0">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kern="0" dirty="0"/>
              <a:t>Jennifer McDonough</a:t>
            </a:r>
          </a:p>
        </p:txBody>
      </p:sp>
      <p:sp>
        <p:nvSpPr>
          <p:cNvPr id="20" name="Text Placeholder 8">
            <a:extLst>
              <a:ext uri="{FF2B5EF4-FFF2-40B4-BE49-F238E27FC236}">
                <a16:creationId xmlns:a16="http://schemas.microsoft.com/office/drawing/2014/main" id="{2A11FC74-ADC3-6E62-8691-BF5FDD39F978}"/>
              </a:ext>
            </a:extLst>
          </p:cNvPr>
          <p:cNvSpPr txBox="1">
            <a:spLocks/>
          </p:cNvSpPr>
          <p:nvPr/>
        </p:nvSpPr>
        <p:spPr bwMode="auto">
          <a:xfrm>
            <a:off x="8119872" y="4119041"/>
            <a:ext cx="4123017" cy="1143000"/>
          </a:xfrm>
          <a:prstGeom prst="rect">
            <a:avLst/>
          </a:prstGeom>
          <a:solidFill>
            <a:schemeClr val="accent6">
              <a:alpha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0" numCol="1" anchor="ctr"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anose="05000000000000000000" pitchFamily="2" charset="2"/>
              <a:buNone/>
              <a:defRPr sz="3000" b="0">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kern="0" dirty="0"/>
              <a:t>Katie Colacarro</a:t>
            </a:r>
          </a:p>
        </p:txBody>
      </p:sp>
      <p:sp>
        <p:nvSpPr>
          <p:cNvPr id="21" name="TextBox 20">
            <a:extLst>
              <a:ext uri="{FF2B5EF4-FFF2-40B4-BE49-F238E27FC236}">
                <a16:creationId xmlns:a16="http://schemas.microsoft.com/office/drawing/2014/main" id="{7529BF1B-C197-CC65-AD9F-6937578A0389}"/>
              </a:ext>
            </a:extLst>
          </p:cNvPr>
          <p:cNvSpPr txBox="1"/>
          <p:nvPr/>
        </p:nvSpPr>
        <p:spPr>
          <a:xfrm>
            <a:off x="8673088" y="5486400"/>
            <a:ext cx="3016584" cy="923330"/>
          </a:xfrm>
          <a:prstGeom prst="rect">
            <a:avLst/>
          </a:prstGeom>
          <a:noFill/>
        </p:spPr>
        <p:txBody>
          <a:bodyPr wrap="square" rtlCol="0">
            <a:spAutoFit/>
          </a:bodyPr>
          <a:lstStyle/>
          <a:p>
            <a:pPr algn="ctr"/>
            <a:r>
              <a:rPr lang="en-US" dirty="0">
                <a:solidFill>
                  <a:schemeClr val="bg2"/>
                </a:solidFill>
              </a:rPr>
              <a:t>Vice President,</a:t>
            </a:r>
          </a:p>
          <a:p>
            <a:pPr algn="ctr"/>
            <a:r>
              <a:rPr lang="en-US" dirty="0">
                <a:solidFill>
                  <a:schemeClr val="bg2"/>
                </a:solidFill>
              </a:rPr>
              <a:t>Corporate Development</a:t>
            </a:r>
          </a:p>
          <a:p>
            <a:pPr algn="ctr"/>
            <a:endParaRPr lang="en-US" dirty="0"/>
          </a:p>
        </p:txBody>
      </p:sp>
    </p:spTree>
    <p:extLst>
      <p:ext uri="{BB962C8B-B14F-4D97-AF65-F5344CB8AC3E}">
        <p14:creationId xmlns:p14="http://schemas.microsoft.com/office/powerpoint/2010/main" val="3792344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A3AE44-11EB-407D-A2A6-2AAA860CAAD3}"/>
              </a:ext>
            </a:extLst>
          </p:cNvPr>
          <p:cNvSpPr>
            <a:spLocks noGrp="1"/>
          </p:cNvSpPr>
          <p:nvPr>
            <p:ph type="body" idx="1"/>
          </p:nvPr>
        </p:nvSpPr>
        <p:spPr>
          <a:xfrm>
            <a:off x="609600" y="1303341"/>
            <a:ext cx="10972801" cy="639762"/>
          </a:xfrm>
        </p:spPr>
        <p:txBody>
          <a:bodyPr/>
          <a:lstStyle/>
          <a:p>
            <a:pPr algn="ctr"/>
            <a:r>
              <a:rPr lang="en-US" sz="1200" dirty="0">
                <a:solidFill>
                  <a:schemeClr val="tx1"/>
                </a:solidFill>
              </a:rPr>
              <a:t>Chairman of the Board: </a:t>
            </a:r>
            <a:br>
              <a:rPr lang="en-US" sz="1200" b="0" dirty="0">
                <a:solidFill>
                  <a:schemeClr val="tx1"/>
                </a:solidFill>
              </a:rPr>
            </a:br>
            <a:br>
              <a:rPr lang="en-US" sz="1200" b="0" dirty="0">
                <a:solidFill>
                  <a:schemeClr val="tx1"/>
                </a:solidFill>
              </a:rPr>
            </a:br>
            <a:r>
              <a:rPr lang="en-US" sz="1200" b="1" dirty="0">
                <a:solidFill>
                  <a:schemeClr val="tx1"/>
                </a:solidFill>
              </a:rPr>
              <a:t>Victor L. Richey, Jr.</a:t>
            </a:r>
            <a:br>
              <a:rPr lang="en-US" sz="1200" b="1" dirty="0">
                <a:solidFill>
                  <a:schemeClr val="tx1"/>
                </a:solidFill>
              </a:rPr>
            </a:br>
            <a:r>
              <a:rPr lang="en-US" sz="1200" b="0" dirty="0">
                <a:solidFill>
                  <a:schemeClr val="tx1"/>
                </a:solidFill>
              </a:rPr>
              <a:t>Retired President and Chief Executive Officer</a:t>
            </a:r>
            <a:br>
              <a:rPr lang="en-US" sz="1200" b="0" dirty="0">
                <a:solidFill>
                  <a:schemeClr val="tx1"/>
                </a:solidFill>
              </a:rPr>
            </a:br>
            <a:r>
              <a:rPr lang="en-US" sz="1200" b="0" dirty="0">
                <a:solidFill>
                  <a:schemeClr val="tx1"/>
                </a:solidFill>
              </a:rPr>
              <a:t>ESCO Technologies, Inc.</a:t>
            </a:r>
          </a:p>
          <a:p>
            <a:pPr algn="ctr"/>
            <a:endParaRPr lang="en-US" sz="1200" b="0" dirty="0">
              <a:solidFill>
                <a:schemeClr val="tx1"/>
              </a:solidFill>
            </a:endParaRPr>
          </a:p>
        </p:txBody>
      </p:sp>
      <p:sp>
        <p:nvSpPr>
          <p:cNvPr id="3" name="Content Placeholder 2">
            <a:extLst>
              <a:ext uri="{FF2B5EF4-FFF2-40B4-BE49-F238E27FC236}">
                <a16:creationId xmlns:a16="http://schemas.microsoft.com/office/drawing/2014/main" id="{516976B8-221B-42E8-BCB1-FC13993C45D3}"/>
              </a:ext>
            </a:extLst>
          </p:cNvPr>
          <p:cNvSpPr>
            <a:spLocks noGrp="1"/>
          </p:cNvSpPr>
          <p:nvPr>
            <p:ph sz="half" idx="2"/>
          </p:nvPr>
        </p:nvSpPr>
        <p:spPr>
          <a:xfrm>
            <a:off x="1197166" y="2379644"/>
            <a:ext cx="4371808" cy="3433591"/>
          </a:xfrm>
        </p:spPr>
        <p:txBody>
          <a:bodyPr/>
          <a:lstStyle/>
          <a:p>
            <a:pPr marL="0" indent="0">
              <a:buNone/>
            </a:pPr>
            <a:r>
              <a:rPr lang="en-US" sz="1200" b="1" dirty="0"/>
              <a:t>John </a:t>
            </a:r>
            <a:r>
              <a:rPr lang="en-US" sz="1200" b="1" dirty="0" err="1"/>
              <a:t>DeFord</a:t>
            </a:r>
            <a:br>
              <a:rPr lang="en-US" sz="1200" b="1" dirty="0"/>
            </a:br>
            <a:r>
              <a:rPr lang="en-US" sz="1200" dirty="0">
                <a:solidFill>
                  <a:schemeClr val="bg1">
                    <a:lumMod val="50000"/>
                  </a:schemeClr>
                </a:solidFill>
              </a:rPr>
              <a:t>Executive Vice President and Chief Technology Officer</a:t>
            </a:r>
            <a:br>
              <a:rPr lang="en-US" sz="1200" dirty="0">
                <a:solidFill>
                  <a:schemeClr val="bg1">
                    <a:lumMod val="50000"/>
                  </a:schemeClr>
                </a:solidFill>
              </a:rPr>
            </a:br>
            <a:r>
              <a:rPr lang="en-US" sz="1200" dirty="0">
                <a:solidFill>
                  <a:schemeClr val="bg1">
                    <a:lumMod val="50000"/>
                  </a:schemeClr>
                </a:solidFill>
              </a:rPr>
              <a:t>Becton, Dickinson and Company</a:t>
            </a:r>
            <a:br>
              <a:rPr lang="en-US" sz="1200" dirty="0"/>
            </a:br>
            <a:br>
              <a:rPr lang="en-US" sz="1200" dirty="0"/>
            </a:br>
            <a:r>
              <a:rPr lang="en-US" sz="1200" b="1" dirty="0"/>
              <a:t>Frank M. </a:t>
            </a:r>
            <a:r>
              <a:rPr lang="en-US" sz="1200" b="1" dirty="0" err="1"/>
              <a:t>Jaehnert</a:t>
            </a:r>
            <a:br>
              <a:rPr lang="en-US" sz="1200" dirty="0"/>
            </a:br>
            <a:r>
              <a:rPr lang="en-US" sz="1200" dirty="0">
                <a:solidFill>
                  <a:schemeClr val="bg1">
                    <a:lumMod val="50000"/>
                  </a:schemeClr>
                </a:solidFill>
              </a:rPr>
              <a:t>Retired President and Chief Executive Officer</a:t>
            </a:r>
            <a:br>
              <a:rPr lang="en-US" sz="1200" dirty="0">
                <a:solidFill>
                  <a:schemeClr val="bg1">
                    <a:lumMod val="50000"/>
                  </a:schemeClr>
                </a:solidFill>
              </a:rPr>
            </a:br>
            <a:r>
              <a:rPr lang="en-US" sz="1200" dirty="0">
                <a:solidFill>
                  <a:schemeClr val="bg1">
                    <a:lumMod val="50000"/>
                  </a:schemeClr>
                </a:solidFill>
              </a:rPr>
              <a:t>Brady Corporation</a:t>
            </a:r>
          </a:p>
          <a:p>
            <a:pPr marL="0" indent="0">
              <a:buNone/>
            </a:pPr>
            <a:endParaRPr lang="en-US" sz="1200" dirty="0">
              <a:solidFill>
                <a:schemeClr val="bg1">
                  <a:lumMod val="50000"/>
                </a:schemeClr>
              </a:solidFill>
            </a:endParaRPr>
          </a:p>
          <a:p>
            <a:pPr marL="0" indent="0">
              <a:buNone/>
            </a:pPr>
            <a:r>
              <a:rPr lang="en-US" sz="1200" b="1" dirty="0"/>
              <a:t>Ginger M. Jones</a:t>
            </a:r>
            <a:br>
              <a:rPr lang="en-US" sz="1200" dirty="0"/>
            </a:br>
            <a:r>
              <a:rPr lang="en-US" sz="1200" dirty="0">
                <a:solidFill>
                  <a:schemeClr val="bg1">
                    <a:lumMod val="50000"/>
                  </a:schemeClr>
                </a:solidFill>
              </a:rPr>
              <a:t>Retired Sr. Vice President and Chief Financial Officer</a:t>
            </a:r>
            <a:br>
              <a:rPr lang="en-US" sz="1200" dirty="0">
                <a:solidFill>
                  <a:schemeClr val="bg1">
                    <a:lumMod val="50000"/>
                  </a:schemeClr>
                </a:solidFill>
              </a:rPr>
            </a:br>
            <a:r>
              <a:rPr lang="en-US" sz="1200" dirty="0">
                <a:solidFill>
                  <a:schemeClr val="bg1">
                    <a:lumMod val="50000"/>
                  </a:schemeClr>
                </a:solidFill>
              </a:rPr>
              <a:t>Cooper Tire &amp; Rubber Company</a:t>
            </a:r>
          </a:p>
          <a:p>
            <a:pPr marL="0" indent="0">
              <a:buNone/>
            </a:pPr>
            <a:endParaRPr lang="en-US" sz="1200" dirty="0">
              <a:solidFill>
                <a:schemeClr val="bg1">
                  <a:lumMod val="50000"/>
                </a:schemeClr>
              </a:solidFill>
            </a:endParaRPr>
          </a:p>
          <a:p>
            <a:pPr marL="0" indent="0">
              <a:buNone/>
            </a:pPr>
            <a:r>
              <a:rPr lang="en-US" sz="1200" b="1" dirty="0"/>
              <a:t>Christopher L. Mapes</a:t>
            </a:r>
          </a:p>
          <a:p>
            <a:pPr marL="0" indent="0">
              <a:buNone/>
            </a:pPr>
            <a:r>
              <a:rPr lang="en-US" sz="1200" dirty="0">
                <a:solidFill>
                  <a:schemeClr val="bg1">
                    <a:lumMod val="50000"/>
                  </a:schemeClr>
                </a:solidFill>
              </a:rPr>
              <a:t>Executive Chairman, Retired President and Chief Executive Officer</a:t>
            </a:r>
          </a:p>
          <a:p>
            <a:pPr marL="0" indent="0">
              <a:buNone/>
            </a:pPr>
            <a:r>
              <a:rPr lang="en-US" sz="1200" dirty="0">
                <a:solidFill>
                  <a:schemeClr val="bg1">
                    <a:lumMod val="50000"/>
                  </a:schemeClr>
                </a:solidFill>
              </a:rPr>
              <a:t>Lincoln Electric Holdings, Inc.</a:t>
            </a:r>
          </a:p>
          <a:p>
            <a:pPr marL="0" indent="0">
              <a:buNone/>
            </a:pPr>
            <a:endParaRPr lang="en-US" sz="1200" dirty="0">
              <a:solidFill>
                <a:schemeClr val="bg1">
                  <a:lumMod val="50000"/>
                </a:schemeClr>
              </a:solidFill>
            </a:endParaRPr>
          </a:p>
          <a:p>
            <a:pPr marL="0" indent="0">
              <a:buNone/>
            </a:pPr>
            <a:endParaRPr lang="en-US" sz="1200" dirty="0">
              <a:solidFill>
                <a:schemeClr val="bg1">
                  <a:lumMod val="50000"/>
                </a:schemeClr>
              </a:solidFill>
            </a:endParaRPr>
          </a:p>
          <a:p>
            <a:pPr marL="0" indent="0">
              <a:buNone/>
            </a:pPr>
            <a:br>
              <a:rPr lang="en-US" sz="1200" dirty="0"/>
            </a:br>
            <a:r>
              <a:rPr lang="en-US" sz="1200" dirty="0"/>
              <a:t> </a:t>
            </a:r>
            <a:br>
              <a:rPr lang="en-US" sz="1200" dirty="0"/>
            </a:br>
            <a:endParaRPr lang="en-US" sz="1200" dirty="0"/>
          </a:p>
          <a:p>
            <a:pPr marL="0" indent="0">
              <a:buNone/>
            </a:pPr>
            <a:endParaRPr lang="en-US" dirty="0"/>
          </a:p>
        </p:txBody>
      </p:sp>
      <p:sp>
        <p:nvSpPr>
          <p:cNvPr id="5" name="Content Placeholder 4">
            <a:extLst>
              <a:ext uri="{FF2B5EF4-FFF2-40B4-BE49-F238E27FC236}">
                <a16:creationId xmlns:a16="http://schemas.microsoft.com/office/drawing/2014/main" id="{49410A79-E786-4AC2-8052-4981C2FE6AA4}"/>
              </a:ext>
            </a:extLst>
          </p:cNvPr>
          <p:cNvSpPr>
            <a:spLocks noGrp="1"/>
          </p:cNvSpPr>
          <p:nvPr>
            <p:ph sz="quarter" idx="4"/>
          </p:nvPr>
        </p:nvSpPr>
        <p:spPr>
          <a:xfrm>
            <a:off x="7355597" y="2379643"/>
            <a:ext cx="4371808" cy="3433591"/>
          </a:xfrm>
        </p:spPr>
        <p:txBody>
          <a:bodyPr/>
          <a:lstStyle/>
          <a:p>
            <a:pPr marL="0" indent="0">
              <a:buNone/>
            </a:pPr>
            <a:r>
              <a:rPr lang="en-US" sz="1200" b="1" dirty="0"/>
              <a:t>Michael J. Merriman, Jr.</a:t>
            </a:r>
          </a:p>
          <a:p>
            <a:pPr marL="0" indent="0">
              <a:buNone/>
            </a:pPr>
            <a:r>
              <a:rPr lang="en-US" sz="1200" dirty="0">
                <a:solidFill>
                  <a:schemeClr val="bg1">
                    <a:lumMod val="50000"/>
                  </a:schemeClr>
                </a:solidFill>
              </a:rPr>
              <a:t>Business Consultant</a:t>
            </a:r>
          </a:p>
          <a:p>
            <a:pPr marL="0" indent="0">
              <a:buNone/>
            </a:pPr>
            <a:r>
              <a:rPr lang="en-US" sz="1200" dirty="0">
                <a:solidFill>
                  <a:schemeClr val="bg1">
                    <a:lumMod val="50000"/>
                  </a:schemeClr>
                </a:solidFill>
              </a:rPr>
              <a:t>Product Launch Ventures, LLC</a:t>
            </a:r>
          </a:p>
          <a:p>
            <a:pPr marL="0" indent="0">
              <a:buNone/>
            </a:pPr>
            <a:endParaRPr lang="en-US" sz="1200" dirty="0">
              <a:solidFill>
                <a:schemeClr val="bg1">
                  <a:lumMod val="50000"/>
                </a:schemeClr>
              </a:solidFill>
            </a:endParaRPr>
          </a:p>
          <a:p>
            <a:pPr marL="0" indent="0">
              <a:buNone/>
            </a:pPr>
            <a:r>
              <a:rPr lang="en-US" sz="1200" b="1" dirty="0"/>
              <a:t>Sundaram Nagarajan</a:t>
            </a:r>
            <a:br>
              <a:rPr lang="en-US" sz="1200" dirty="0"/>
            </a:br>
            <a:r>
              <a:rPr lang="en-US" sz="1200" dirty="0">
                <a:solidFill>
                  <a:schemeClr val="bg1">
                    <a:lumMod val="50000"/>
                  </a:schemeClr>
                </a:solidFill>
              </a:rPr>
              <a:t>President and Chief Executive Officer</a:t>
            </a:r>
            <a:br>
              <a:rPr lang="en-US" sz="1200" dirty="0">
                <a:solidFill>
                  <a:schemeClr val="bg1">
                    <a:lumMod val="50000"/>
                  </a:schemeClr>
                </a:solidFill>
              </a:rPr>
            </a:br>
            <a:r>
              <a:rPr lang="en-US" sz="1200" dirty="0">
                <a:solidFill>
                  <a:schemeClr val="bg1">
                    <a:lumMod val="50000"/>
                  </a:schemeClr>
                </a:solidFill>
              </a:rPr>
              <a:t>Nordson Corporation</a:t>
            </a:r>
          </a:p>
          <a:p>
            <a:pPr marL="0" indent="0">
              <a:buNone/>
            </a:pPr>
            <a:endParaRPr lang="en-US" sz="1200" dirty="0">
              <a:solidFill>
                <a:schemeClr val="bg1">
                  <a:lumMod val="50000"/>
                </a:schemeClr>
              </a:solidFill>
            </a:endParaRPr>
          </a:p>
          <a:p>
            <a:pPr marL="0" indent="0">
              <a:buNone/>
            </a:pPr>
            <a:r>
              <a:rPr lang="en-US" sz="1200" b="1" dirty="0"/>
              <a:t>Dr. Milton Morris</a:t>
            </a:r>
            <a:br>
              <a:rPr lang="en-US" sz="1200" b="1" dirty="0"/>
            </a:br>
            <a:r>
              <a:rPr lang="en-US" sz="1200" dirty="0">
                <a:solidFill>
                  <a:schemeClr val="bg1">
                    <a:lumMod val="50000"/>
                  </a:schemeClr>
                </a:solidFill>
              </a:rPr>
              <a:t>Retired President and Chief Executive Officer</a:t>
            </a:r>
          </a:p>
          <a:p>
            <a:pPr marL="0" indent="0">
              <a:buNone/>
            </a:pPr>
            <a:r>
              <a:rPr lang="en-US" sz="1200" dirty="0" err="1">
                <a:solidFill>
                  <a:schemeClr val="bg1">
                    <a:lumMod val="50000"/>
                  </a:schemeClr>
                </a:solidFill>
              </a:rPr>
              <a:t>Neuspera</a:t>
            </a:r>
            <a:r>
              <a:rPr lang="en-US" sz="1200" dirty="0">
                <a:solidFill>
                  <a:schemeClr val="bg1">
                    <a:lumMod val="50000"/>
                  </a:schemeClr>
                </a:solidFill>
              </a:rPr>
              <a:t> Medical, Inc.</a:t>
            </a:r>
          </a:p>
          <a:p>
            <a:pPr marL="0" indent="0">
              <a:buNone/>
            </a:pPr>
            <a:endParaRPr lang="en-US" sz="1200" dirty="0"/>
          </a:p>
          <a:p>
            <a:pPr marL="0" indent="0">
              <a:buNone/>
            </a:pPr>
            <a:r>
              <a:rPr lang="en-US" sz="1200" b="1" dirty="0"/>
              <a:t>Jennifer </a:t>
            </a:r>
            <a:r>
              <a:rPr lang="en-US" sz="1200" b="1" dirty="0" err="1"/>
              <a:t>Parmentier</a:t>
            </a:r>
            <a:br>
              <a:rPr lang="en-US" sz="1200" dirty="0"/>
            </a:br>
            <a:r>
              <a:rPr lang="en-US" sz="1200" dirty="0">
                <a:solidFill>
                  <a:schemeClr val="bg1">
                    <a:lumMod val="50000"/>
                  </a:schemeClr>
                </a:solidFill>
              </a:rPr>
              <a:t>Chief Executive Officer</a:t>
            </a:r>
            <a:br>
              <a:rPr lang="en-US" sz="1200" dirty="0">
                <a:solidFill>
                  <a:schemeClr val="bg1">
                    <a:lumMod val="50000"/>
                  </a:schemeClr>
                </a:solidFill>
              </a:rPr>
            </a:br>
            <a:r>
              <a:rPr lang="en-US" sz="1200" dirty="0">
                <a:solidFill>
                  <a:schemeClr val="bg1">
                    <a:lumMod val="50000"/>
                  </a:schemeClr>
                </a:solidFill>
              </a:rPr>
              <a:t>Parker Hannifin Corporation </a:t>
            </a:r>
            <a:br>
              <a:rPr lang="en-US" sz="1200" dirty="0"/>
            </a:br>
            <a:br>
              <a:rPr lang="en-US" sz="1200" dirty="0"/>
            </a:br>
            <a:endParaRPr lang="en-US" sz="1200" dirty="0"/>
          </a:p>
          <a:p>
            <a:pPr marL="0" indent="0">
              <a:buNone/>
            </a:pPr>
            <a:endParaRPr lang="en-US" sz="1200" dirty="0"/>
          </a:p>
        </p:txBody>
      </p:sp>
      <p:sp>
        <p:nvSpPr>
          <p:cNvPr id="6" name="Slide Number Placeholder 5">
            <a:extLst>
              <a:ext uri="{FF2B5EF4-FFF2-40B4-BE49-F238E27FC236}">
                <a16:creationId xmlns:a16="http://schemas.microsoft.com/office/drawing/2014/main" id="{E9E88196-E07D-42DC-B4D8-5B05207D9096}"/>
              </a:ext>
            </a:extLst>
          </p:cNvPr>
          <p:cNvSpPr>
            <a:spLocks noGrp="1"/>
          </p:cNvSpPr>
          <p:nvPr>
            <p:ph type="sldNum" sz="quarter" idx="10"/>
          </p:nvPr>
        </p:nvSpPr>
        <p:spPr/>
        <p:txBody>
          <a:bodyPr/>
          <a:lstStyle/>
          <a:p>
            <a:pPr>
              <a:defRPr/>
            </a:pPr>
            <a:fld id="{A2E88CF3-92C7-41FE-B72E-1A0B4378705F}" type="slidenum">
              <a:rPr lang="en-US" smtClean="0"/>
              <a:pPr>
                <a:defRPr/>
              </a:pPr>
              <a:t>49</a:t>
            </a:fld>
            <a:endParaRPr lang="en-US"/>
          </a:p>
        </p:txBody>
      </p:sp>
      <p:sp>
        <p:nvSpPr>
          <p:cNvPr id="7" name="Text Placeholder 6">
            <a:extLst>
              <a:ext uri="{FF2B5EF4-FFF2-40B4-BE49-F238E27FC236}">
                <a16:creationId xmlns:a16="http://schemas.microsoft.com/office/drawing/2014/main" id="{3DBE0FFB-D2F6-41D5-A62C-BEB12DD47292}"/>
              </a:ext>
            </a:extLst>
          </p:cNvPr>
          <p:cNvSpPr>
            <a:spLocks noGrp="1"/>
          </p:cNvSpPr>
          <p:nvPr>
            <p:ph type="body" sz="quarter" idx="32"/>
          </p:nvPr>
        </p:nvSpPr>
        <p:spPr/>
        <p:txBody>
          <a:bodyPr/>
          <a:lstStyle/>
          <a:p>
            <a:r>
              <a:rPr lang="en-US" dirty="0"/>
              <a:t>Our Board of Directors</a:t>
            </a:r>
          </a:p>
        </p:txBody>
      </p:sp>
    </p:spTree>
    <p:extLst>
      <p:ext uri="{BB962C8B-B14F-4D97-AF65-F5344CB8AC3E}">
        <p14:creationId xmlns:p14="http://schemas.microsoft.com/office/powerpoint/2010/main" val="1408899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8F164D85-CC9D-1A40-9CE6-C617513C74F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171" r="1171"/>
          <a:stretch/>
        </p:blipFill>
        <p:spPr/>
      </p:pic>
      <p:sp>
        <p:nvSpPr>
          <p:cNvPr id="21" name="Text Placeholder 20">
            <a:extLst>
              <a:ext uri="{FF2B5EF4-FFF2-40B4-BE49-F238E27FC236}">
                <a16:creationId xmlns:a16="http://schemas.microsoft.com/office/drawing/2014/main" id="{C021986F-F340-A74C-9C70-48A113C7DF6C}"/>
              </a:ext>
            </a:extLst>
          </p:cNvPr>
          <p:cNvSpPr>
            <a:spLocks noGrp="1"/>
          </p:cNvSpPr>
          <p:nvPr>
            <p:ph type="body" sz="quarter" idx="14"/>
          </p:nvPr>
        </p:nvSpPr>
        <p:spPr>
          <a:xfrm>
            <a:off x="301752" y="4434840"/>
            <a:ext cx="1908048" cy="1600200"/>
          </a:xfrm>
        </p:spPr>
        <p:txBody>
          <a:bodyPr/>
          <a:lstStyle/>
          <a:p>
            <a:r>
              <a:rPr lang="en-US" sz="1050"/>
              <a:t>Automated high-speed precision dispensing</a:t>
            </a:r>
          </a:p>
          <a:p>
            <a:r>
              <a:rPr lang="en-US" sz="1050"/>
              <a:t>Conformal Coating</a:t>
            </a:r>
          </a:p>
          <a:p>
            <a:r>
              <a:rPr lang="en-US" sz="1050"/>
              <a:t>Manual precision dispensing</a:t>
            </a:r>
          </a:p>
          <a:p>
            <a:r>
              <a:rPr lang="en-US" sz="1050"/>
              <a:t>Product packaging and assembly</a:t>
            </a:r>
          </a:p>
          <a:p>
            <a:r>
              <a:rPr lang="en-US" sz="1050"/>
              <a:t>Laminating</a:t>
            </a:r>
          </a:p>
          <a:p>
            <a:r>
              <a:rPr lang="en-US" sz="1050"/>
              <a:t>Plastic extrusion</a:t>
            </a:r>
          </a:p>
          <a:p>
            <a:r>
              <a:rPr lang="en-US" sz="1050"/>
              <a:t>Injection molding</a:t>
            </a:r>
          </a:p>
          <a:p>
            <a:r>
              <a:rPr lang="en-US" sz="1050"/>
              <a:t>Hot bar bonding</a:t>
            </a:r>
          </a:p>
          <a:p>
            <a:r>
              <a:rPr lang="en-US" sz="1050"/>
              <a:t>Selective soldering</a:t>
            </a:r>
          </a:p>
          <a:p>
            <a:r>
              <a:rPr lang="en-US"/>
              <a:t> </a:t>
            </a:r>
          </a:p>
        </p:txBody>
      </p:sp>
      <p:sp>
        <p:nvSpPr>
          <p:cNvPr id="11" name="Text Placeholder 10">
            <a:extLst>
              <a:ext uri="{FF2B5EF4-FFF2-40B4-BE49-F238E27FC236}">
                <a16:creationId xmlns:a16="http://schemas.microsoft.com/office/drawing/2014/main" id="{AA012B36-D21C-E641-8678-7926108E97D1}"/>
              </a:ext>
            </a:extLst>
          </p:cNvPr>
          <p:cNvSpPr>
            <a:spLocks noGrp="1"/>
          </p:cNvSpPr>
          <p:nvPr>
            <p:ph type="body" sz="quarter" idx="23"/>
          </p:nvPr>
        </p:nvSpPr>
        <p:spPr/>
        <p:txBody>
          <a:bodyPr/>
          <a:lstStyle/>
          <a:p>
            <a:r>
              <a:rPr lang="en-US"/>
              <a:t>PRECISION DISPENSING</a:t>
            </a:r>
          </a:p>
        </p:txBody>
      </p:sp>
      <p:pic>
        <p:nvPicPr>
          <p:cNvPr id="20" name="Picture Placeholder 19">
            <a:extLst>
              <a:ext uri="{FF2B5EF4-FFF2-40B4-BE49-F238E27FC236}">
                <a16:creationId xmlns:a16="http://schemas.microsoft.com/office/drawing/2014/main" id="{24D2C231-9581-ED45-9E4F-175A1EECA890}"/>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171" r="1171"/>
          <a:stretch/>
        </p:blipFill>
        <p:spPr/>
      </p:pic>
      <p:pic>
        <p:nvPicPr>
          <p:cNvPr id="31" name="Picture Placeholder 30">
            <a:extLst>
              <a:ext uri="{FF2B5EF4-FFF2-40B4-BE49-F238E27FC236}">
                <a16:creationId xmlns:a16="http://schemas.microsoft.com/office/drawing/2014/main" id="{6E4F53A9-6CCB-DC49-8FE1-BA61DE54345E}"/>
              </a:ext>
            </a:extLst>
          </p:cNvPr>
          <p:cNvPicPr>
            <a:picLocks noGrp="1" noChangeAspect="1"/>
          </p:cNvPicPr>
          <p:nvPr>
            <p:ph type="pic" sz="quarter" idx="25"/>
          </p:nvPr>
        </p:nvPicPr>
        <p:blipFill>
          <a:blip r:embed="rId5">
            <a:extLst>
              <a:ext uri="{28A0092B-C50C-407E-A947-70E740481C1C}">
                <a14:useLocalDpi xmlns:a14="http://schemas.microsoft.com/office/drawing/2010/main" val="0"/>
              </a:ext>
            </a:extLst>
          </a:blip>
          <a:srcRect l="1171" r="1171"/>
          <a:stretch/>
        </p:blipFill>
        <p:spPr/>
      </p:pic>
      <p:sp>
        <p:nvSpPr>
          <p:cNvPr id="4" name="Text Placeholder 3">
            <a:extLst>
              <a:ext uri="{FF2B5EF4-FFF2-40B4-BE49-F238E27FC236}">
                <a16:creationId xmlns:a16="http://schemas.microsoft.com/office/drawing/2014/main" id="{5975F34E-4E20-0947-9028-5D4FBF11FE56}"/>
              </a:ext>
            </a:extLst>
          </p:cNvPr>
          <p:cNvSpPr>
            <a:spLocks noGrp="1"/>
          </p:cNvSpPr>
          <p:nvPr>
            <p:ph type="body" sz="quarter" idx="26"/>
          </p:nvPr>
        </p:nvSpPr>
        <p:spPr/>
        <p:txBody>
          <a:bodyPr/>
          <a:lstStyle/>
          <a:p>
            <a:r>
              <a:rPr lang="en-US"/>
              <a:t>FLUID MANAGEMENT</a:t>
            </a:r>
          </a:p>
        </p:txBody>
      </p:sp>
      <p:sp>
        <p:nvSpPr>
          <p:cNvPr id="7" name="Text Placeholder 6">
            <a:extLst>
              <a:ext uri="{FF2B5EF4-FFF2-40B4-BE49-F238E27FC236}">
                <a16:creationId xmlns:a16="http://schemas.microsoft.com/office/drawing/2014/main" id="{D16D6C13-70F3-FB42-B609-DBACE1B017C7}"/>
              </a:ext>
            </a:extLst>
          </p:cNvPr>
          <p:cNvSpPr>
            <a:spLocks noGrp="1"/>
          </p:cNvSpPr>
          <p:nvPr>
            <p:ph type="body" sz="quarter" idx="27"/>
          </p:nvPr>
        </p:nvSpPr>
        <p:spPr/>
        <p:txBody>
          <a:bodyPr/>
          <a:lstStyle/>
          <a:p>
            <a:r>
              <a:rPr lang="en-US"/>
              <a:t>COATING &amp; CURING</a:t>
            </a:r>
          </a:p>
        </p:txBody>
      </p:sp>
      <p:sp>
        <p:nvSpPr>
          <p:cNvPr id="8" name="Text Placeholder 7">
            <a:extLst>
              <a:ext uri="{FF2B5EF4-FFF2-40B4-BE49-F238E27FC236}">
                <a16:creationId xmlns:a16="http://schemas.microsoft.com/office/drawing/2014/main" id="{BE020FB8-EE43-AE4B-8C2E-128394E25DF1}"/>
              </a:ext>
            </a:extLst>
          </p:cNvPr>
          <p:cNvSpPr>
            <a:spLocks noGrp="1"/>
          </p:cNvSpPr>
          <p:nvPr>
            <p:ph type="body" sz="quarter" idx="29"/>
          </p:nvPr>
        </p:nvSpPr>
        <p:spPr>
          <a:xfrm>
            <a:off x="2734056" y="4434840"/>
            <a:ext cx="1828800" cy="1600200"/>
          </a:xfrm>
        </p:spPr>
        <p:txBody>
          <a:bodyPr/>
          <a:lstStyle/>
          <a:p>
            <a:r>
              <a:rPr lang="en-US" sz="1050"/>
              <a:t>Precision dispense components</a:t>
            </a:r>
          </a:p>
          <a:p>
            <a:r>
              <a:rPr lang="en-US" sz="1050"/>
              <a:t>Medical components and technologies</a:t>
            </a:r>
          </a:p>
          <a:p>
            <a:endParaRPr lang="en-US" sz="1050"/>
          </a:p>
        </p:txBody>
      </p:sp>
      <p:sp>
        <p:nvSpPr>
          <p:cNvPr id="9" name="Text Placeholder 8">
            <a:extLst>
              <a:ext uri="{FF2B5EF4-FFF2-40B4-BE49-F238E27FC236}">
                <a16:creationId xmlns:a16="http://schemas.microsoft.com/office/drawing/2014/main" id="{0526EC96-A176-F441-84D2-02C146196C42}"/>
              </a:ext>
            </a:extLst>
          </p:cNvPr>
          <p:cNvSpPr>
            <a:spLocks noGrp="1"/>
          </p:cNvSpPr>
          <p:nvPr>
            <p:ph type="body" sz="quarter" idx="31"/>
          </p:nvPr>
        </p:nvSpPr>
        <p:spPr>
          <a:xfrm>
            <a:off x="5166360" y="4434840"/>
            <a:ext cx="1828800" cy="1600200"/>
          </a:xfrm>
        </p:spPr>
        <p:txBody>
          <a:bodyPr/>
          <a:lstStyle/>
          <a:p>
            <a:r>
              <a:rPr lang="en-US" sz="1050"/>
              <a:t>Powder coating</a:t>
            </a:r>
          </a:p>
          <a:p>
            <a:r>
              <a:rPr lang="en-US" sz="1050"/>
              <a:t>Liquid painting</a:t>
            </a:r>
          </a:p>
          <a:p>
            <a:r>
              <a:rPr lang="en-US" sz="1050"/>
              <a:t>Container coating</a:t>
            </a:r>
          </a:p>
          <a:p>
            <a:r>
              <a:rPr lang="en-US" sz="1050"/>
              <a:t>Cold material dispensing</a:t>
            </a:r>
          </a:p>
          <a:p>
            <a:r>
              <a:rPr lang="en-US" sz="1050"/>
              <a:t>UV curing</a:t>
            </a:r>
          </a:p>
        </p:txBody>
      </p:sp>
      <p:sp>
        <p:nvSpPr>
          <p:cNvPr id="10" name="Text Placeholder 9">
            <a:extLst>
              <a:ext uri="{FF2B5EF4-FFF2-40B4-BE49-F238E27FC236}">
                <a16:creationId xmlns:a16="http://schemas.microsoft.com/office/drawing/2014/main" id="{199E6F34-24A9-1741-A9C6-5018F6DD88B7}"/>
              </a:ext>
            </a:extLst>
          </p:cNvPr>
          <p:cNvSpPr>
            <a:spLocks noGrp="1"/>
          </p:cNvSpPr>
          <p:nvPr>
            <p:ph type="body" sz="quarter" idx="32"/>
          </p:nvPr>
        </p:nvSpPr>
        <p:spPr/>
        <p:txBody>
          <a:bodyPr/>
          <a:lstStyle/>
          <a:p>
            <a:r>
              <a:rPr lang="en-US"/>
              <a:t>What We Do</a:t>
            </a:r>
          </a:p>
        </p:txBody>
      </p:sp>
      <p:sp>
        <p:nvSpPr>
          <p:cNvPr id="3" name="Slide Number Placeholder 2">
            <a:extLst>
              <a:ext uri="{FF2B5EF4-FFF2-40B4-BE49-F238E27FC236}">
                <a16:creationId xmlns:a16="http://schemas.microsoft.com/office/drawing/2014/main" id="{932796A9-9F14-2B45-88C8-4C5B569F1430}"/>
              </a:ext>
            </a:extLst>
          </p:cNvPr>
          <p:cNvSpPr>
            <a:spLocks noGrp="1"/>
          </p:cNvSpPr>
          <p:nvPr>
            <p:ph type="sldNum" sz="quarter" idx="33"/>
          </p:nvPr>
        </p:nvSpPr>
        <p:spPr/>
        <p:txBody>
          <a:bodyPr/>
          <a:lstStyle/>
          <a:p>
            <a:fld id="{C8285AB5-D0FE-4ADA-800C-83ACCAD4A19F}" type="slidenum">
              <a:rPr lang="en-US" smtClean="0"/>
              <a:pPr/>
              <a:t>5</a:t>
            </a:fld>
            <a:endParaRPr lang="en-US"/>
          </a:p>
        </p:txBody>
      </p:sp>
      <p:pic>
        <p:nvPicPr>
          <p:cNvPr id="33" name="Picture Placeholder 32">
            <a:extLst>
              <a:ext uri="{FF2B5EF4-FFF2-40B4-BE49-F238E27FC236}">
                <a16:creationId xmlns:a16="http://schemas.microsoft.com/office/drawing/2014/main" id="{89B341A3-6B37-444A-B2CB-AA203653E3EA}"/>
              </a:ext>
            </a:extLst>
          </p:cNvPr>
          <p:cNvPicPr>
            <a:picLocks noGrp="1" noChangeAspect="1"/>
          </p:cNvPicPr>
          <p:nvPr>
            <p:ph type="pic" sz="quarter" idx="34"/>
          </p:nvPr>
        </p:nvPicPr>
        <p:blipFill>
          <a:blip r:embed="rId6">
            <a:extLst>
              <a:ext uri="{28A0092B-C50C-407E-A947-70E740481C1C}">
                <a14:useLocalDpi xmlns:a14="http://schemas.microsoft.com/office/drawing/2010/main" val="0"/>
              </a:ext>
            </a:extLst>
          </a:blip>
          <a:srcRect l="1139" r="1139"/>
          <a:stretch/>
        </p:blipFill>
        <p:spPr/>
      </p:pic>
      <p:sp>
        <p:nvSpPr>
          <p:cNvPr id="15" name="Text Placeholder 14">
            <a:extLst>
              <a:ext uri="{FF2B5EF4-FFF2-40B4-BE49-F238E27FC236}">
                <a16:creationId xmlns:a16="http://schemas.microsoft.com/office/drawing/2014/main" id="{3B13B524-FB41-7A40-B705-5625A88749DA}"/>
              </a:ext>
            </a:extLst>
          </p:cNvPr>
          <p:cNvSpPr>
            <a:spLocks noGrp="1"/>
          </p:cNvSpPr>
          <p:nvPr>
            <p:ph type="body" sz="quarter" idx="35"/>
          </p:nvPr>
        </p:nvSpPr>
        <p:spPr/>
        <p:txBody>
          <a:bodyPr/>
          <a:lstStyle/>
          <a:p>
            <a:r>
              <a:rPr lang="en-US"/>
              <a:t>TESTING &amp; INSPECTION</a:t>
            </a:r>
          </a:p>
        </p:txBody>
      </p:sp>
      <p:sp>
        <p:nvSpPr>
          <p:cNvPr id="16" name="Text Placeholder 15">
            <a:extLst>
              <a:ext uri="{FF2B5EF4-FFF2-40B4-BE49-F238E27FC236}">
                <a16:creationId xmlns:a16="http://schemas.microsoft.com/office/drawing/2014/main" id="{F6EB8A90-7AF0-4744-9A5D-FA4FC27FC6E4}"/>
              </a:ext>
            </a:extLst>
          </p:cNvPr>
          <p:cNvSpPr>
            <a:spLocks noGrp="1"/>
          </p:cNvSpPr>
          <p:nvPr>
            <p:ph type="body" sz="quarter" idx="36"/>
          </p:nvPr>
        </p:nvSpPr>
        <p:spPr>
          <a:xfrm>
            <a:off x="7602563" y="4434840"/>
            <a:ext cx="1828800" cy="1600200"/>
          </a:xfrm>
        </p:spPr>
        <p:txBody>
          <a:bodyPr/>
          <a:lstStyle/>
          <a:p>
            <a:r>
              <a:rPr lang="en-US" sz="1050"/>
              <a:t>Bond testing </a:t>
            </a:r>
          </a:p>
          <a:p>
            <a:r>
              <a:rPr lang="en-US" sz="1050"/>
              <a:t>Manual and automated</a:t>
            </a:r>
            <a:br>
              <a:rPr lang="en-US" sz="1050"/>
            </a:br>
            <a:r>
              <a:rPr lang="en-US" sz="1050"/>
              <a:t> x-ray</a:t>
            </a:r>
          </a:p>
          <a:p>
            <a:r>
              <a:rPr lang="en-US" sz="1050"/>
              <a:t> Automated optical inspection</a:t>
            </a:r>
          </a:p>
          <a:p>
            <a:r>
              <a:rPr lang="en-US" sz="1050"/>
              <a:t>Acoustic microscopy</a:t>
            </a:r>
          </a:p>
          <a:p>
            <a:endParaRPr lang="en-US"/>
          </a:p>
        </p:txBody>
      </p:sp>
      <p:pic>
        <p:nvPicPr>
          <p:cNvPr id="14" name="Picture Placeholder 13">
            <a:extLst>
              <a:ext uri="{FF2B5EF4-FFF2-40B4-BE49-F238E27FC236}">
                <a16:creationId xmlns:a16="http://schemas.microsoft.com/office/drawing/2014/main" id="{4DF79D1F-06D8-104D-9F51-F8899332F9FB}"/>
              </a:ext>
            </a:extLst>
          </p:cNvPr>
          <p:cNvPicPr>
            <a:picLocks noGrp="1" noChangeAspect="1"/>
          </p:cNvPicPr>
          <p:nvPr>
            <p:ph type="pic" sz="quarter" idx="37"/>
          </p:nvPr>
        </p:nvPicPr>
        <p:blipFill>
          <a:blip r:embed="rId7">
            <a:extLst>
              <a:ext uri="{28A0092B-C50C-407E-A947-70E740481C1C}">
                <a14:useLocalDpi xmlns:a14="http://schemas.microsoft.com/office/drawing/2010/main" val="0"/>
              </a:ext>
            </a:extLst>
          </a:blip>
          <a:srcRect l="565" r="565"/>
          <a:stretch>
            <a:fillRect/>
          </a:stretch>
        </p:blipFill>
        <p:spPr/>
      </p:pic>
      <p:sp>
        <p:nvSpPr>
          <p:cNvPr id="5" name="Text Placeholder 4">
            <a:extLst>
              <a:ext uri="{FF2B5EF4-FFF2-40B4-BE49-F238E27FC236}">
                <a16:creationId xmlns:a16="http://schemas.microsoft.com/office/drawing/2014/main" id="{8523ABC3-AA1C-B74A-9867-0EEA37EB1814}"/>
              </a:ext>
            </a:extLst>
          </p:cNvPr>
          <p:cNvSpPr>
            <a:spLocks noGrp="1"/>
          </p:cNvSpPr>
          <p:nvPr>
            <p:ph type="body" sz="quarter" idx="38"/>
          </p:nvPr>
        </p:nvSpPr>
        <p:spPr/>
        <p:txBody>
          <a:bodyPr/>
          <a:lstStyle/>
          <a:p>
            <a:r>
              <a:rPr lang="en-US"/>
              <a:t>SURFACE TREATMENT</a:t>
            </a:r>
          </a:p>
        </p:txBody>
      </p:sp>
      <p:sp>
        <p:nvSpPr>
          <p:cNvPr id="6" name="Text Placeholder 5">
            <a:extLst>
              <a:ext uri="{FF2B5EF4-FFF2-40B4-BE49-F238E27FC236}">
                <a16:creationId xmlns:a16="http://schemas.microsoft.com/office/drawing/2014/main" id="{582D568E-BB05-9C47-B58C-FFDE1D04BF8F}"/>
              </a:ext>
            </a:extLst>
          </p:cNvPr>
          <p:cNvSpPr>
            <a:spLocks noGrp="1"/>
          </p:cNvSpPr>
          <p:nvPr>
            <p:ph type="body" sz="quarter" idx="39"/>
          </p:nvPr>
        </p:nvSpPr>
        <p:spPr>
          <a:xfrm>
            <a:off x="10046208" y="4434840"/>
            <a:ext cx="1828800" cy="1600200"/>
          </a:xfrm>
        </p:spPr>
        <p:txBody>
          <a:bodyPr/>
          <a:lstStyle/>
          <a:p>
            <a:r>
              <a:rPr lang="en-US" sz="1050"/>
              <a:t>Plasma cleaning and conditioning</a:t>
            </a:r>
          </a:p>
          <a:p>
            <a:endParaRPr lang="en-US"/>
          </a:p>
          <a:p>
            <a:endParaRPr lang="en-US"/>
          </a:p>
        </p:txBody>
      </p:sp>
    </p:spTree>
    <p:extLst>
      <p:ext uri="{BB962C8B-B14F-4D97-AF65-F5344CB8AC3E}">
        <p14:creationId xmlns:p14="http://schemas.microsoft.com/office/powerpoint/2010/main" val="1774844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B67A95-6CAA-8741-A47A-DE75A0CD152A}"/>
              </a:ext>
            </a:extLst>
          </p:cNvPr>
          <p:cNvSpPr>
            <a:spLocks noGrp="1"/>
          </p:cNvSpPr>
          <p:nvPr>
            <p:ph type="sldNum" sz="quarter" idx="4294967295"/>
          </p:nvPr>
        </p:nvSpPr>
        <p:spPr>
          <a:xfrm>
            <a:off x="0" y="6096000"/>
            <a:ext cx="508000" cy="381000"/>
          </a:xfrm>
        </p:spPr>
        <p:txBody>
          <a:bodyPr/>
          <a:lstStyle/>
          <a:p>
            <a:pPr>
              <a:defRPr/>
            </a:pPr>
            <a:fld id="{C172A008-134C-4A02-9B07-6A6E85BEF738}" type="slidenum">
              <a:rPr lang="en-US" smtClean="0"/>
              <a:pPr>
                <a:defRPr/>
              </a:pPr>
              <a:t>50</a:t>
            </a:fld>
            <a:endParaRPr lang="en-US"/>
          </a:p>
        </p:txBody>
      </p:sp>
    </p:spTree>
    <p:extLst>
      <p:ext uri="{BB962C8B-B14F-4D97-AF65-F5344CB8AC3E}">
        <p14:creationId xmlns:p14="http://schemas.microsoft.com/office/powerpoint/2010/main" val="2094179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Placeholder 56">
            <a:extLst>
              <a:ext uri="{FF2B5EF4-FFF2-40B4-BE49-F238E27FC236}">
                <a16:creationId xmlns:a16="http://schemas.microsoft.com/office/drawing/2014/main" id="{673CFC30-2DD1-4842-966E-A31E8BF5F3F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71" r="1171"/>
          <a:stretch/>
        </p:blipFill>
        <p:spPr/>
      </p:pic>
      <p:sp>
        <p:nvSpPr>
          <p:cNvPr id="3" name="Text Placeholder 2">
            <a:extLst>
              <a:ext uri="{FF2B5EF4-FFF2-40B4-BE49-F238E27FC236}">
                <a16:creationId xmlns:a16="http://schemas.microsoft.com/office/drawing/2014/main" id="{4518AA59-5A98-1141-BBF7-7CECABC84AAF}"/>
              </a:ext>
            </a:extLst>
          </p:cNvPr>
          <p:cNvSpPr>
            <a:spLocks noGrp="1"/>
          </p:cNvSpPr>
          <p:nvPr>
            <p:ph type="body" sz="quarter" idx="23"/>
          </p:nvPr>
        </p:nvSpPr>
        <p:spPr/>
        <p:txBody>
          <a:bodyPr/>
          <a:lstStyle/>
          <a:p>
            <a:r>
              <a:rPr lang="en-US"/>
              <a:t>MOBILE DEVICES</a:t>
            </a:r>
          </a:p>
        </p:txBody>
      </p:sp>
      <p:pic>
        <p:nvPicPr>
          <p:cNvPr id="59" name="Picture Placeholder 58">
            <a:extLst>
              <a:ext uri="{FF2B5EF4-FFF2-40B4-BE49-F238E27FC236}">
                <a16:creationId xmlns:a16="http://schemas.microsoft.com/office/drawing/2014/main" id="{7A0FF47B-3488-9444-B24B-7FF9FE1555D6}"/>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1171" r="1171"/>
          <a:stretch/>
        </p:blipFill>
        <p:spPr/>
      </p:pic>
      <p:pic>
        <p:nvPicPr>
          <p:cNvPr id="61" name="Picture Placeholder 60">
            <a:extLst>
              <a:ext uri="{FF2B5EF4-FFF2-40B4-BE49-F238E27FC236}">
                <a16:creationId xmlns:a16="http://schemas.microsoft.com/office/drawing/2014/main" id="{6F57ACB9-EBDA-EF44-A40E-EFB4F13C19A4}"/>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171" r="1171"/>
          <a:stretch/>
        </p:blipFill>
        <p:spPr/>
      </p:pic>
      <p:sp>
        <p:nvSpPr>
          <p:cNvPr id="6" name="Text Placeholder 5">
            <a:extLst>
              <a:ext uri="{FF2B5EF4-FFF2-40B4-BE49-F238E27FC236}">
                <a16:creationId xmlns:a16="http://schemas.microsoft.com/office/drawing/2014/main" id="{FFB1D2B0-F035-D741-8CCC-8B2A47C0214F}"/>
              </a:ext>
            </a:extLst>
          </p:cNvPr>
          <p:cNvSpPr>
            <a:spLocks noGrp="1"/>
          </p:cNvSpPr>
          <p:nvPr>
            <p:ph type="body" sz="quarter" idx="26"/>
          </p:nvPr>
        </p:nvSpPr>
        <p:spPr/>
        <p:txBody>
          <a:bodyPr/>
          <a:lstStyle/>
          <a:p>
            <a:r>
              <a:rPr lang="en-US"/>
              <a:t>COMPUTERS</a:t>
            </a:r>
          </a:p>
        </p:txBody>
      </p:sp>
      <p:sp>
        <p:nvSpPr>
          <p:cNvPr id="7" name="Text Placeholder 6">
            <a:extLst>
              <a:ext uri="{FF2B5EF4-FFF2-40B4-BE49-F238E27FC236}">
                <a16:creationId xmlns:a16="http://schemas.microsoft.com/office/drawing/2014/main" id="{7A27E042-DA20-3343-AC50-15497F372BC6}"/>
              </a:ext>
            </a:extLst>
          </p:cNvPr>
          <p:cNvSpPr>
            <a:spLocks noGrp="1"/>
          </p:cNvSpPr>
          <p:nvPr>
            <p:ph type="body" sz="quarter" idx="27"/>
          </p:nvPr>
        </p:nvSpPr>
        <p:spPr/>
        <p:txBody>
          <a:bodyPr/>
          <a:lstStyle/>
          <a:p>
            <a:r>
              <a:rPr lang="en-US"/>
              <a:t>FOOD AND </a:t>
            </a:r>
            <a:br>
              <a:rPr lang="en-US"/>
            </a:br>
            <a:r>
              <a:rPr lang="en-US"/>
              <a:t>CONSUMER GOODS</a:t>
            </a:r>
          </a:p>
        </p:txBody>
      </p:sp>
      <p:sp>
        <p:nvSpPr>
          <p:cNvPr id="2" name="Text Placeholder 1">
            <a:extLst>
              <a:ext uri="{FF2B5EF4-FFF2-40B4-BE49-F238E27FC236}">
                <a16:creationId xmlns:a16="http://schemas.microsoft.com/office/drawing/2014/main" id="{96F5D342-093E-B24C-A36E-2B90409CF942}"/>
              </a:ext>
            </a:extLst>
          </p:cNvPr>
          <p:cNvSpPr>
            <a:spLocks noGrp="1"/>
          </p:cNvSpPr>
          <p:nvPr>
            <p:ph type="body" sz="quarter" idx="32"/>
          </p:nvPr>
        </p:nvSpPr>
        <p:spPr/>
        <p:txBody>
          <a:bodyPr/>
          <a:lstStyle/>
          <a:p>
            <a:r>
              <a:rPr lang="en-US"/>
              <a:t>Where You Will Find Us</a:t>
            </a:r>
          </a:p>
        </p:txBody>
      </p:sp>
      <p:sp>
        <p:nvSpPr>
          <p:cNvPr id="12" name="Slide Number Placeholder 11">
            <a:extLst>
              <a:ext uri="{FF2B5EF4-FFF2-40B4-BE49-F238E27FC236}">
                <a16:creationId xmlns:a16="http://schemas.microsoft.com/office/drawing/2014/main" id="{AC80D197-0ED4-9E44-A496-FC9BBEFD5958}"/>
              </a:ext>
            </a:extLst>
          </p:cNvPr>
          <p:cNvSpPr>
            <a:spLocks noGrp="1"/>
          </p:cNvSpPr>
          <p:nvPr>
            <p:ph type="sldNum" sz="quarter" idx="33"/>
          </p:nvPr>
        </p:nvSpPr>
        <p:spPr/>
        <p:txBody>
          <a:bodyPr/>
          <a:lstStyle/>
          <a:p>
            <a:pPr>
              <a:defRPr/>
            </a:pPr>
            <a:fld id="{C7EB75DE-066D-4392-BF83-642BBB2F2B24}" type="slidenum">
              <a:rPr lang="en-US" smtClean="0"/>
              <a:pPr>
                <a:defRPr/>
              </a:pPr>
              <a:t>6</a:t>
            </a:fld>
            <a:endParaRPr lang="en-US"/>
          </a:p>
        </p:txBody>
      </p:sp>
      <p:pic>
        <p:nvPicPr>
          <p:cNvPr id="63" name="Picture Placeholder 62">
            <a:extLst>
              <a:ext uri="{FF2B5EF4-FFF2-40B4-BE49-F238E27FC236}">
                <a16:creationId xmlns:a16="http://schemas.microsoft.com/office/drawing/2014/main" id="{3262C47F-9F99-374E-881B-ADEAFED9EC95}"/>
              </a:ext>
            </a:extLst>
          </p:cNvPr>
          <p:cNvPicPr>
            <a:picLocks noGrp="1" noChangeAspect="1"/>
          </p:cNvPicPr>
          <p:nvPr>
            <p:ph type="pic" sz="quarter" idx="34"/>
          </p:nvPr>
        </p:nvPicPr>
        <p:blipFill>
          <a:blip r:embed="rId5">
            <a:extLst>
              <a:ext uri="{28A0092B-C50C-407E-A947-70E740481C1C}">
                <a14:useLocalDpi xmlns:a14="http://schemas.microsoft.com/office/drawing/2010/main" val="0"/>
              </a:ext>
            </a:extLst>
          </a:blip>
          <a:srcRect l="1139" r="1139"/>
          <a:stretch/>
        </p:blipFill>
        <p:spPr/>
      </p:pic>
      <p:sp>
        <p:nvSpPr>
          <p:cNvPr id="4" name="Text Placeholder 3">
            <a:extLst>
              <a:ext uri="{FF2B5EF4-FFF2-40B4-BE49-F238E27FC236}">
                <a16:creationId xmlns:a16="http://schemas.microsoft.com/office/drawing/2014/main" id="{B1383562-4AEA-2D45-B341-2E000B25B41C}"/>
              </a:ext>
            </a:extLst>
          </p:cNvPr>
          <p:cNvSpPr>
            <a:spLocks noGrp="1"/>
          </p:cNvSpPr>
          <p:nvPr>
            <p:ph type="body" sz="quarter" idx="35"/>
          </p:nvPr>
        </p:nvSpPr>
        <p:spPr/>
        <p:txBody>
          <a:bodyPr/>
          <a:lstStyle/>
          <a:p>
            <a:r>
              <a:rPr lang="en-US"/>
              <a:t>PACKAGING</a:t>
            </a:r>
          </a:p>
        </p:txBody>
      </p:sp>
      <p:pic>
        <p:nvPicPr>
          <p:cNvPr id="65" name="Picture Placeholder 64">
            <a:extLst>
              <a:ext uri="{FF2B5EF4-FFF2-40B4-BE49-F238E27FC236}">
                <a16:creationId xmlns:a16="http://schemas.microsoft.com/office/drawing/2014/main" id="{1603034E-F1DC-AF44-9DAB-D5966517F669}"/>
              </a:ext>
            </a:extLst>
          </p:cNvPr>
          <p:cNvPicPr>
            <a:picLocks noGrp="1" noChangeAspect="1"/>
          </p:cNvPicPr>
          <p:nvPr>
            <p:ph type="pic" sz="quarter" idx="37"/>
          </p:nvPr>
        </p:nvPicPr>
        <p:blipFill>
          <a:blip r:embed="rId6">
            <a:extLst>
              <a:ext uri="{28A0092B-C50C-407E-A947-70E740481C1C}">
                <a14:useLocalDpi xmlns:a14="http://schemas.microsoft.com/office/drawing/2010/main" val="0"/>
              </a:ext>
            </a:extLst>
          </a:blip>
          <a:srcRect l="565" r="565"/>
          <a:stretch>
            <a:fillRect/>
          </a:stretch>
        </p:blipFill>
        <p:spPr/>
      </p:pic>
      <p:sp>
        <p:nvSpPr>
          <p:cNvPr id="8" name="Text Placeholder 7">
            <a:extLst>
              <a:ext uri="{FF2B5EF4-FFF2-40B4-BE49-F238E27FC236}">
                <a16:creationId xmlns:a16="http://schemas.microsoft.com/office/drawing/2014/main" id="{83D0238C-FB18-614E-856F-F9AC610A58D6}"/>
              </a:ext>
            </a:extLst>
          </p:cNvPr>
          <p:cNvSpPr>
            <a:spLocks noGrp="1"/>
          </p:cNvSpPr>
          <p:nvPr>
            <p:ph type="body" sz="quarter" idx="38"/>
          </p:nvPr>
        </p:nvSpPr>
        <p:spPr/>
        <p:txBody>
          <a:bodyPr/>
          <a:lstStyle/>
          <a:p>
            <a:r>
              <a:rPr lang="en-US"/>
              <a:t>MEDICAL</a:t>
            </a:r>
          </a:p>
        </p:txBody>
      </p:sp>
      <p:sp>
        <p:nvSpPr>
          <p:cNvPr id="24" name="Text Placeholder 30">
            <a:extLst>
              <a:ext uri="{FF2B5EF4-FFF2-40B4-BE49-F238E27FC236}">
                <a16:creationId xmlns:a16="http://schemas.microsoft.com/office/drawing/2014/main" id="{B19F72BD-8856-9C4A-ACE2-996BF8369BCD}"/>
              </a:ext>
            </a:extLst>
          </p:cNvPr>
          <p:cNvSpPr txBox="1">
            <a:spLocks/>
          </p:cNvSpPr>
          <p:nvPr/>
        </p:nvSpPr>
        <p:spPr bwMode="auto">
          <a:xfrm>
            <a:off x="304800" y="4434840"/>
            <a:ext cx="1828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tx2"/>
              </a:buClr>
              <a:buFont typeface="Wingdings" pitchFamily="2" charset="2"/>
              <a:buNone/>
              <a:defRPr sz="1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sz="1050" kern="0"/>
              <a:t>Mobile phone and tablet assembly</a:t>
            </a:r>
          </a:p>
          <a:p>
            <a:r>
              <a:rPr lang="en-US" sz="1050" kern="0"/>
              <a:t>Flat panel displays</a:t>
            </a:r>
          </a:p>
          <a:p>
            <a:r>
              <a:rPr lang="en-US" sz="1050" kern="0"/>
              <a:t>Printed circuit boards</a:t>
            </a:r>
          </a:p>
          <a:p>
            <a:r>
              <a:rPr lang="en-US" sz="1050" kern="0"/>
              <a:t>LEDs and electronic components</a:t>
            </a:r>
          </a:p>
          <a:p>
            <a:r>
              <a:rPr lang="en-US" sz="1050" kern="0"/>
              <a:t>Semiconductor packaging</a:t>
            </a:r>
          </a:p>
          <a:p>
            <a:r>
              <a:rPr lang="en-US" sz="1050" kern="0"/>
              <a:t>Electric batteries</a:t>
            </a:r>
          </a:p>
        </p:txBody>
      </p:sp>
      <p:sp>
        <p:nvSpPr>
          <p:cNvPr id="25" name="Text Placeholder 7">
            <a:extLst>
              <a:ext uri="{FF2B5EF4-FFF2-40B4-BE49-F238E27FC236}">
                <a16:creationId xmlns:a16="http://schemas.microsoft.com/office/drawing/2014/main" id="{C6E48186-0BAA-BB4A-BB93-BB789A14718A}"/>
              </a:ext>
            </a:extLst>
          </p:cNvPr>
          <p:cNvSpPr txBox="1">
            <a:spLocks/>
          </p:cNvSpPr>
          <p:nvPr/>
        </p:nvSpPr>
        <p:spPr bwMode="auto">
          <a:xfrm>
            <a:off x="2743200" y="4434840"/>
            <a:ext cx="1828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tx2"/>
              </a:buClr>
              <a:buFont typeface="Wingdings" pitchFamily="2" charset="2"/>
              <a:buNone/>
              <a:defRPr sz="1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sz="1050" kern="0"/>
              <a:t>PC and laptop assembly</a:t>
            </a:r>
          </a:p>
          <a:p>
            <a:r>
              <a:rPr lang="en-US" sz="1050" kern="0"/>
              <a:t>Hard disk drives</a:t>
            </a:r>
          </a:p>
          <a:p>
            <a:r>
              <a:rPr lang="en-US" sz="1050" kern="0"/>
              <a:t>Wafer-level packaging</a:t>
            </a:r>
          </a:p>
          <a:p>
            <a:r>
              <a:rPr lang="en-US" sz="1050" kern="0"/>
              <a:t>Automotive electronics</a:t>
            </a:r>
          </a:p>
          <a:p>
            <a:r>
              <a:rPr lang="en-US" sz="1050" kern="0"/>
              <a:t>Flat panel displays</a:t>
            </a:r>
          </a:p>
          <a:p>
            <a:r>
              <a:rPr lang="en-US" sz="1050" kern="0"/>
              <a:t>Printed circuit boards</a:t>
            </a:r>
          </a:p>
          <a:p>
            <a:r>
              <a:rPr lang="en-US" sz="1050" kern="0"/>
              <a:t>LEDs and electronic components</a:t>
            </a:r>
          </a:p>
          <a:p>
            <a:r>
              <a:rPr lang="en-US" sz="1050" kern="0"/>
              <a:t>Semiconductor packaging</a:t>
            </a:r>
          </a:p>
          <a:p>
            <a:r>
              <a:rPr lang="en-US" sz="1050" kern="0"/>
              <a:t>Electric batteries</a:t>
            </a:r>
          </a:p>
          <a:p>
            <a:r>
              <a:rPr lang="en-US" sz="1050" kern="0"/>
              <a:t>.</a:t>
            </a:r>
          </a:p>
          <a:p>
            <a:endParaRPr lang="en-US" kern="0"/>
          </a:p>
        </p:txBody>
      </p:sp>
      <p:sp>
        <p:nvSpPr>
          <p:cNvPr id="26" name="Text Placeholder 8">
            <a:extLst>
              <a:ext uri="{FF2B5EF4-FFF2-40B4-BE49-F238E27FC236}">
                <a16:creationId xmlns:a16="http://schemas.microsoft.com/office/drawing/2014/main" id="{24F8A8AE-3A70-E34B-BE35-7595BDA43983}"/>
              </a:ext>
            </a:extLst>
          </p:cNvPr>
          <p:cNvSpPr txBox="1">
            <a:spLocks/>
          </p:cNvSpPr>
          <p:nvPr/>
        </p:nvSpPr>
        <p:spPr bwMode="auto">
          <a:xfrm>
            <a:off x="5105400" y="4434840"/>
            <a:ext cx="1828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tx2"/>
              </a:buClr>
              <a:buFont typeface="Wingdings" pitchFamily="2" charset="2"/>
              <a:buNone/>
              <a:defRPr sz="1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sz="1050" kern="0"/>
              <a:t>Beverage straw and spot attachment</a:t>
            </a:r>
          </a:p>
          <a:p>
            <a:r>
              <a:rPr lang="en-US" sz="1050" kern="0"/>
              <a:t>Convenience food packaging</a:t>
            </a:r>
          </a:p>
          <a:p>
            <a:r>
              <a:rPr lang="en-US" sz="1050" kern="0"/>
              <a:t>Baby diapers</a:t>
            </a:r>
          </a:p>
          <a:p>
            <a:r>
              <a:rPr lang="en-US" sz="1050" kern="0"/>
              <a:t>Tissues and paper towels</a:t>
            </a:r>
          </a:p>
          <a:p>
            <a:endParaRPr lang="en-US" kern="0"/>
          </a:p>
        </p:txBody>
      </p:sp>
      <p:sp>
        <p:nvSpPr>
          <p:cNvPr id="27" name="Text Placeholder 14">
            <a:extLst>
              <a:ext uri="{FF2B5EF4-FFF2-40B4-BE49-F238E27FC236}">
                <a16:creationId xmlns:a16="http://schemas.microsoft.com/office/drawing/2014/main" id="{FF1A42CE-6FC3-EA46-9FA8-3A077162741A}"/>
              </a:ext>
            </a:extLst>
          </p:cNvPr>
          <p:cNvSpPr txBox="1">
            <a:spLocks/>
          </p:cNvSpPr>
          <p:nvPr/>
        </p:nvSpPr>
        <p:spPr bwMode="auto">
          <a:xfrm>
            <a:off x="7605611" y="4434840"/>
            <a:ext cx="1828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tx2"/>
              </a:buClr>
              <a:buFont typeface="Wingdings" pitchFamily="2" charset="2"/>
              <a:buNone/>
              <a:defRPr sz="1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sz="1050" kern="0"/>
              <a:t>Container and bottle labeling</a:t>
            </a:r>
          </a:p>
          <a:p>
            <a:r>
              <a:rPr lang="en-US" sz="1050" kern="0"/>
              <a:t>Box sealing</a:t>
            </a:r>
          </a:p>
          <a:p>
            <a:r>
              <a:rPr lang="en-US" sz="1050" kern="0"/>
              <a:t>Inside container coating</a:t>
            </a:r>
          </a:p>
          <a:p>
            <a:r>
              <a:rPr lang="en-US" sz="1050" kern="0"/>
              <a:t>Can marking and identification</a:t>
            </a:r>
          </a:p>
          <a:p>
            <a:r>
              <a:rPr lang="en-US" sz="1050" kern="0"/>
              <a:t>Tamper evident closure</a:t>
            </a:r>
          </a:p>
        </p:txBody>
      </p:sp>
      <p:sp>
        <p:nvSpPr>
          <p:cNvPr id="28" name="Text Placeholder 17">
            <a:extLst>
              <a:ext uri="{FF2B5EF4-FFF2-40B4-BE49-F238E27FC236}">
                <a16:creationId xmlns:a16="http://schemas.microsoft.com/office/drawing/2014/main" id="{0124BDE3-C71B-3B40-9E3C-257C81980FA6}"/>
              </a:ext>
            </a:extLst>
          </p:cNvPr>
          <p:cNvSpPr txBox="1">
            <a:spLocks/>
          </p:cNvSpPr>
          <p:nvPr/>
        </p:nvSpPr>
        <p:spPr bwMode="auto">
          <a:xfrm>
            <a:off x="10049256" y="4434840"/>
            <a:ext cx="1828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tx2"/>
              </a:buClr>
              <a:buFont typeface="Wingdings" pitchFamily="2" charset="2"/>
              <a:buNone/>
              <a:defRPr sz="1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sz="1050" kern="0"/>
              <a:t>Balloons, catheters and other minimally invasive devices</a:t>
            </a:r>
          </a:p>
          <a:p>
            <a:r>
              <a:rPr lang="en-US" sz="1050" kern="0"/>
              <a:t>Single use fittings, valves, syringes, tips and tubing for controlling fluids in medical equipment and surgical procedures</a:t>
            </a:r>
          </a:p>
        </p:txBody>
      </p:sp>
    </p:spTree>
    <p:extLst>
      <p:ext uri="{BB962C8B-B14F-4D97-AF65-F5344CB8AC3E}">
        <p14:creationId xmlns:p14="http://schemas.microsoft.com/office/powerpoint/2010/main" val="1062355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D94401A-1FC9-6344-94E7-5BB5F4E4EDC9}"/>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347E52ED-2AFB-384D-AD96-AF77E9571401}"/>
              </a:ext>
            </a:extLst>
          </p:cNvPr>
          <p:cNvSpPr>
            <a:spLocks noGrp="1"/>
          </p:cNvSpPr>
          <p:nvPr>
            <p:ph type="ctrTitle"/>
          </p:nvPr>
        </p:nvSpPr>
        <p:spPr/>
        <p:txBody>
          <a:bodyPr/>
          <a:lstStyle/>
          <a:p>
            <a:r>
              <a:rPr lang="en-US"/>
              <a:t>Our Business</a:t>
            </a:r>
          </a:p>
        </p:txBody>
      </p:sp>
    </p:spTree>
    <p:extLst>
      <p:ext uri="{BB962C8B-B14F-4D97-AF65-F5344CB8AC3E}">
        <p14:creationId xmlns:p14="http://schemas.microsoft.com/office/powerpoint/2010/main" val="312008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washer and dryer in a room&#10;&#10;Description automatically generated">
            <a:extLst>
              <a:ext uri="{FF2B5EF4-FFF2-40B4-BE49-F238E27FC236}">
                <a16:creationId xmlns:a16="http://schemas.microsoft.com/office/drawing/2014/main" id="{21B2B96E-6EC3-4234-87E8-C092974122D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0042" t="-582" r="22025" b="582"/>
          <a:stretch/>
        </p:blipFill>
        <p:spPr>
          <a:xfrm>
            <a:off x="9872444" y="1105427"/>
            <a:ext cx="2322509" cy="3171577"/>
          </a:xfrm>
          <a:prstGeom prst="rect">
            <a:avLst/>
          </a:prstGeom>
        </p:spPr>
      </p:pic>
      <p:pic>
        <p:nvPicPr>
          <p:cNvPr id="6" name="Picture Placeholder 5">
            <a:extLst>
              <a:ext uri="{FF2B5EF4-FFF2-40B4-BE49-F238E27FC236}">
                <a16:creationId xmlns:a16="http://schemas.microsoft.com/office/drawing/2014/main" id="{7D518510-3796-5647-9656-1F969AA706A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764" b="1764"/>
          <a:stretch/>
        </p:blipFill>
        <p:spPr>
          <a:xfrm>
            <a:off x="1589" y="1121166"/>
            <a:ext cx="2490574" cy="3171577"/>
          </a:xfrm>
        </p:spPr>
      </p:pic>
      <p:pic>
        <p:nvPicPr>
          <p:cNvPr id="13" name="Picture Placeholder 12">
            <a:extLst>
              <a:ext uri="{FF2B5EF4-FFF2-40B4-BE49-F238E27FC236}">
                <a16:creationId xmlns:a16="http://schemas.microsoft.com/office/drawing/2014/main" id="{EE54E986-C3F8-8642-AB78-848F51023CF5}"/>
              </a:ext>
            </a:extLst>
          </p:cNvPr>
          <p:cNvPicPr>
            <a:picLocks noGrp="1" noChangeAspect="1"/>
          </p:cNvPicPr>
          <p:nvPr>
            <p:ph type="pic" sz="quarter" idx="34"/>
          </p:nvPr>
        </p:nvPicPr>
        <p:blipFill>
          <a:blip r:embed="rId5">
            <a:extLst>
              <a:ext uri="{28A0092B-C50C-407E-A947-70E740481C1C}">
                <a14:useLocalDpi xmlns:a14="http://schemas.microsoft.com/office/drawing/2010/main" val="0"/>
              </a:ext>
            </a:extLst>
          </a:blip>
          <a:srcRect l="3431" r="3431"/>
          <a:stretch/>
        </p:blipFill>
        <p:spPr>
          <a:xfrm>
            <a:off x="7501253" y="1105427"/>
            <a:ext cx="2368017" cy="3171577"/>
          </a:xfrm>
        </p:spPr>
      </p:pic>
      <p:pic>
        <p:nvPicPr>
          <p:cNvPr id="17" name="Picture Placeholder 64">
            <a:extLst>
              <a:ext uri="{FF2B5EF4-FFF2-40B4-BE49-F238E27FC236}">
                <a16:creationId xmlns:a16="http://schemas.microsoft.com/office/drawing/2014/main" id="{11B5B204-846E-2547-BBC7-50CE872BFCF4}"/>
              </a:ext>
            </a:extLst>
          </p:cNvPr>
          <p:cNvPicPr>
            <a:picLocks noGrp="1" noChangeAspect="1"/>
          </p:cNvPicPr>
          <p:nvPr>
            <p:ph type="pic" sz="quarter" idx="24"/>
          </p:nvPr>
        </p:nvPicPr>
        <p:blipFill rotWithShape="1">
          <a:blip r:embed="rId6">
            <a:extLst>
              <a:ext uri="{28A0092B-C50C-407E-A947-70E740481C1C}">
                <a14:useLocalDpi xmlns:a14="http://schemas.microsoft.com/office/drawing/2010/main" val="0"/>
              </a:ext>
            </a:extLst>
          </a:blip>
          <a:srcRect l="15854" t="9105" b="9105"/>
          <a:stretch/>
        </p:blipFill>
        <p:spPr>
          <a:xfrm>
            <a:off x="2497679" y="1116542"/>
            <a:ext cx="2609315" cy="3180823"/>
          </a:xfrm>
        </p:spPr>
      </p:pic>
      <p:pic>
        <p:nvPicPr>
          <p:cNvPr id="18" name="Picture Placeholder 58">
            <a:extLst>
              <a:ext uri="{FF2B5EF4-FFF2-40B4-BE49-F238E27FC236}">
                <a16:creationId xmlns:a16="http://schemas.microsoft.com/office/drawing/2014/main" id="{6B58B118-DF26-3A4B-9A55-4B517CDFEFEC}"/>
              </a:ext>
            </a:extLst>
          </p:cNvPr>
          <p:cNvPicPr>
            <a:picLocks noGrp="1" noChangeAspect="1"/>
          </p:cNvPicPr>
          <p:nvPr>
            <p:ph type="pic" sz="quarter" idx="25"/>
          </p:nvPr>
        </p:nvPicPr>
        <p:blipFill>
          <a:blip r:embed="rId7">
            <a:extLst>
              <a:ext uri="{28A0092B-C50C-407E-A947-70E740481C1C}">
                <a14:useLocalDpi xmlns:a14="http://schemas.microsoft.com/office/drawing/2010/main" val="0"/>
              </a:ext>
            </a:extLst>
          </a:blip>
          <a:srcRect l="1956" r="1956"/>
          <a:stretch/>
        </p:blipFill>
        <p:spPr>
          <a:xfrm>
            <a:off x="5084179" y="1096181"/>
            <a:ext cx="2413900" cy="3171577"/>
          </a:xfrm>
        </p:spPr>
      </p:pic>
      <p:sp>
        <p:nvSpPr>
          <p:cNvPr id="4" name="Text Placeholder 3">
            <a:extLst>
              <a:ext uri="{FF2B5EF4-FFF2-40B4-BE49-F238E27FC236}">
                <a16:creationId xmlns:a16="http://schemas.microsoft.com/office/drawing/2014/main" id="{2233E60D-8C21-A448-BC31-0648D14C2722}"/>
              </a:ext>
            </a:extLst>
          </p:cNvPr>
          <p:cNvSpPr>
            <a:spLocks noGrp="1"/>
          </p:cNvSpPr>
          <p:nvPr>
            <p:ph type="body" sz="quarter" idx="23"/>
          </p:nvPr>
        </p:nvSpPr>
        <p:spPr>
          <a:xfrm>
            <a:off x="0" y="3167456"/>
            <a:ext cx="2492162" cy="1118794"/>
          </a:xfrm>
        </p:spPr>
        <p:txBody>
          <a:bodyPr/>
          <a:lstStyle/>
          <a:p>
            <a:r>
              <a:rPr lang="en-US" dirty="0"/>
              <a:t>Electronics</a:t>
            </a:r>
          </a:p>
          <a:p>
            <a:r>
              <a:rPr lang="en-US" dirty="0"/>
              <a:t>27% </a:t>
            </a:r>
            <a:r>
              <a:rPr lang="en-US" b="0" dirty="0"/>
              <a:t>of revenue</a:t>
            </a:r>
          </a:p>
        </p:txBody>
      </p:sp>
      <p:sp>
        <p:nvSpPr>
          <p:cNvPr id="7" name="Text Placeholder 6">
            <a:extLst>
              <a:ext uri="{FF2B5EF4-FFF2-40B4-BE49-F238E27FC236}">
                <a16:creationId xmlns:a16="http://schemas.microsoft.com/office/drawing/2014/main" id="{BC9F2F18-EC83-4340-BB91-44407DB2F75A}"/>
              </a:ext>
            </a:extLst>
          </p:cNvPr>
          <p:cNvSpPr>
            <a:spLocks noGrp="1"/>
          </p:cNvSpPr>
          <p:nvPr>
            <p:ph type="body" sz="quarter" idx="26"/>
          </p:nvPr>
        </p:nvSpPr>
        <p:spPr>
          <a:xfrm>
            <a:off x="2479910" y="3158125"/>
            <a:ext cx="2598751" cy="1128125"/>
          </a:xfrm>
        </p:spPr>
        <p:txBody>
          <a:bodyPr/>
          <a:lstStyle/>
          <a:p>
            <a:r>
              <a:rPr lang="en-US" dirty="0"/>
              <a:t>Medical</a:t>
            </a:r>
          </a:p>
          <a:p>
            <a:r>
              <a:rPr lang="en-US" dirty="0"/>
              <a:t>25% </a:t>
            </a:r>
            <a:r>
              <a:rPr lang="en-US" b="0" dirty="0"/>
              <a:t>of revenue</a:t>
            </a:r>
            <a:endParaRPr lang="en-US" dirty="0"/>
          </a:p>
        </p:txBody>
      </p:sp>
      <p:sp>
        <p:nvSpPr>
          <p:cNvPr id="8" name="Text Placeholder 7">
            <a:extLst>
              <a:ext uri="{FF2B5EF4-FFF2-40B4-BE49-F238E27FC236}">
                <a16:creationId xmlns:a16="http://schemas.microsoft.com/office/drawing/2014/main" id="{36132EA6-0A3E-F64F-914C-7B8CDBC8B4B4}"/>
              </a:ext>
            </a:extLst>
          </p:cNvPr>
          <p:cNvSpPr>
            <a:spLocks noGrp="1"/>
          </p:cNvSpPr>
          <p:nvPr>
            <p:ph type="body" sz="quarter" idx="27"/>
          </p:nvPr>
        </p:nvSpPr>
        <p:spPr>
          <a:xfrm>
            <a:off x="5082007" y="3167456"/>
            <a:ext cx="2439971" cy="1109548"/>
          </a:xfrm>
        </p:spPr>
        <p:txBody>
          <a:bodyPr/>
          <a:lstStyle/>
          <a:p>
            <a:r>
              <a:rPr lang="en-US" dirty="0"/>
              <a:t>Consumer Non-Durable</a:t>
            </a:r>
          </a:p>
          <a:p>
            <a:r>
              <a:rPr lang="en-US" dirty="0"/>
              <a:t>23% </a:t>
            </a:r>
            <a:r>
              <a:rPr lang="en-US" b="0" dirty="0"/>
              <a:t>of revenue</a:t>
            </a:r>
          </a:p>
        </p:txBody>
      </p:sp>
      <p:sp>
        <p:nvSpPr>
          <p:cNvPr id="11" name="Text Placeholder 10">
            <a:extLst>
              <a:ext uri="{FF2B5EF4-FFF2-40B4-BE49-F238E27FC236}">
                <a16:creationId xmlns:a16="http://schemas.microsoft.com/office/drawing/2014/main" id="{5702A967-CB11-C449-BBF9-EFE80848F52C}"/>
              </a:ext>
            </a:extLst>
          </p:cNvPr>
          <p:cNvSpPr>
            <a:spLocks noGrp="1"/>
          </p:cNvSpPr>
          <p:nvPr>
            <p:ph type="body" sz="quarter" idx="32"/>
          </p:nvPr>
        </p:nvSpPr>
        <p:spPr/>
        <p:txBody>
          <a:bodyPr/>
          <a:lstStyle/>
          <a:p>
            <a:r>
              <a:rPr lang="en-US" dirty="0"/>
              <a:t>Diversified End Markets</a:t>
            </a:r>
          </a:p>
        </p:txBody>
      </p:sp>
      <p:sp>
        <p:nvSpPr>
          <p:cNvPr id="14" name="Text Placeholder 13">
            <a:extLst>
              <a:ext uri="{FF2B5EF4-FFF2-40B4-BE49-F238E27FC236}">
                <a16:creationId xmlns:a16="http://schemas.microsoft.com/office/drawing/2014/main" id="{4B7D382C-CF6E-7B46-97EC-0BD029CA24D2}"/>
              </a:ext>
            </a:extLst>
          </p:cNvPr>
          <p:cNvSpPr>
            <a:spLocks noGrp="1"/>
          </p:cNvSpPr>
          <p:nvPr>
            <p:ph type="body" sz="quarter" idx="35"/>
          </p:nvPr>
        </p:nvSpPr>
        <p:spPr>
          <a:xfrm>
            <a:off x="7519915" y="3167456"/>
            <a:ext cx="2350436" cy="1109548"/>
          </a:xfrm>
        </p:spPr>
        <p:txBody>
          <a:bodyPr/>
          <a:lstStyle/>
          <a:p>
            <a:r>
              <a:rPr lang="en-US" dirty="0"/>
              <a:t>Industrial</a:t>
            </a:r>
          </a:p>
          <a:p>
            <a:r>
              <a:rPr lang="en-US" dirty="0"/>
              <a:t>13% </a:t>
            </a:r>
            <a:r>
              <a:rPr lang="en-US" b="0" dirty="0"/>
              <a:t>of revenue</a:t>
            </a:r>
          </a:p>
        </p:txBody>
      </p:sp>
      <p:sp>
        <p:nvSpPr>
          <p:cNvPr id="3" name="Text Placeholder 2">
            <a:extLst>
              <a:ext uri="{FF2B5EF4-FFF2-40B4-BE49-F238E27FC236}">
                <a16:creationId xmlns:a16="http://schemas.microsoft.com/office/drawing/2014/main" id="{E7886DF9-4060-FD41-A030-B6BAE3D85D5C}"/>
              </a:ext>
            </a:extLst>
          </p:cNvPr>
          <p:cNvSpPr>
            <a:spLocks noGrp="1"/>
          </p:cNvSpPr>
          <p:nvPr>
            <p:ph type="body" sz="quarter" idx="14"/>
          </p:nvPr>
        </p:nvSpPr>
        <p:spPr>
          <a:xfrm>
            <a:off x="2519243" y="4501203"/>
            <a:ext cx="2587752" cy="1600200"/>
          </a:xfrm>
        </p:spPr>
        <p:txBody>
          <a:bodyPr/>
          <a:lstStyle/>
          <a:p>
            <a:pPr marL="171450" indent="-171450" algn="l">
              <a:spcBef>
                <a:spcPts val="600"/>
              </a:spcBef>
              <a:buFont typeface="Wingdings" pitchFamily="2" charset="2"/>
              <a:buChar char="§"/>
            </a:pPr>
            <a:r>
              <a:rPr lang="en-US" sz="1100" dirty="0"/>
              <a:t>Balloons, extrusions, delivery catheters and other minimally invasive devices</a:t>
            </a:r>
          </a:p>
          <a:p>
            <a:pPr marL="171450" indent="-171450" algn="l">
              <a:spcBef>
                <a:spcPts val="600"/>
              </a:spcBef>
              <a:buFont typeface="Wingdings" pitchFamily="2" charset="2"/>
              <a:buChar char="§"/>
            </a:pPr>
            <a:r>
              <a:rPr lang="en-US" sz="1100" dirty="0"/>
              <a:t>Single-use fittings, connectors, fluid transfer components in medical equipment and surgical procedures</a:t>
            </a:r>
            <a:endParaRPr lang="en-US" sz="1100" dirty="0">
              <a:cs typeface="Arial"/>
            </a:endParaRPr>
          </a:p>
          <a:p>
            <a:pPr marL="171450" indent="-171450" algn="l">
              <a:spcBef>
                <a:spcPts val="600"/>
              </a:spcBef>
              <a:buFont typeface="Wingdings" pitchFamily="2" charset="2"/>
              <a:buChar char="§"/>
            </a:pPr>
            <a:r>
              <a:rPr lang="en-US" sz="1100" dirty="0">
                <a:cs typeface="Arial"/>
              </a:rPr>
              <a:t>Single-use specialty cannula for cardio-pulmonary procedures</a:t>
            </a:r>
          </a:p>
        </p:txBody>
      </p:sp>
      <p:sp>
        <p:nvSpPr>
          <p:cNvPr id="9" name="Text Placeholder 8">
            <a:extLst>
              <a:ext uri="{FF2B5EF4-FFF2-40B4-BE49-F238E27FC236}">
                <a16:creationId xmlns:a16="http://schemas.microsoft.com/office/drawing/2014/main" id="{19D41E22-4913-1E48-8832-7CB6A33D01A8}"/>
              </a:ext>
            </a:extLst>
          </p:cNvPr>
          <p:cNvSpPr>
            <a:spLocks noGrp="1"/>
          </p:cNvSpPr>
          <p:nvPr>
            <p:ph type="body" sz="quarter" idx="29"/>
          </p:nvPr>
        </p:nvSpPr>
        <p:spPr>
          <a:xfrm>
            <a:off x="5078661" y="4479981"/>
            <a:ext cx="2371225" cy="2103120"/>
          </a:xfrm>
        </p:spPr>
        <p:txBody>
          <a:bodyPr/>
          <a:lstStyle/>
          <a:p>
            <a:pPr marL="171450" indent="-171450" algn="l">
              <a:spcBef>
                <a:spcPts val="600"/>
              </a:spcBef>
              <a:buFont typeface="Wingdings" pitchFamily="2" charset="2"/>
              <a:buChar char="§"/>
            </a:pPr>
            <a:r>
              <a:rPr lang="en-US" sz="1100" dirty="0"/>
              <a:t>Box sealing</a:t>
            </a:r>
          </a:p>
          <a:p>
            <a:pPr marL="171450" indent="-171450" algn="l">
              <a:spcBef>
                <a:spcPts val="600"/>
              </a:spcBef>
              <a:buFont typeface="Wingdings" pitchFamily="2" charset="2"/>
              <a:buChar char="§"/>
            </a:pPr>
            <a:r>
              <a:rPr lang="en-US" sz="1100" dirty="0"/>
              <a:t>Baby diapers</a:t>
            </a:r>
          </a:p>
          <a:p>
            <a:pPr marL="171450" indent="-171450" algn="l">
              <a:spcBef>
                <a:spcPts val="600"/>
              </a:spcBef>
              <a:buFont typeface="Wingdings" pitchFamily="2" charset="2"/>
              <a:buChar char="§"/>
            </a:pPr>
            <a:r>
              <a:rPr lang="en-US" sz="1100" dirty="0"/>
              <a:t>Convenience food packaging</a:t>
            </a:r>
          </a:p>
          <a:p>
            <a:pPr marL="171450" indent="-171450" algn="l">
              <a:spcBef>
                <a:spcPts val="600"/>
              </a:spcBef>
              <a:buFont typeface="Wingdings" pitchFamily="2" charset="2"/>
              <a:buChar char="§"/>
            </a:pPr>
            <a:r>
              <a:rPr lang="en-US" sz="1100" dirty="0"/>
              <a:t>Beverage straw and spot attachment</a:t>
            </a:r>
          </a:p>
          <a:p>
            <a:pPr marL="171450" indent="-171450" algn="l">
              <a:spcBef>
                <a:spcPts val="600"/>
              </a:spcBef>
              <a:buFont typeface="Wingdings" pitchFamily="2" charset="2"/>
              <a:buChar char="§"/>
            </a:pPr>
            <a:r>
              <a:rPr lang="en-US" sz="1100" dirty="0"/>
              <a:t>Container and bottle labeling</a:t>
            </a:r>
            <a:endParaRPr lang="en-US" sz="1100" dirty="0">
              <a:cs typeface="Arial"/>
            </a:endParaRPr>
          </a:p>
        </p:txBody>
      </p:sp>
      <p:sp>
        <p:nvSpPr>
          <p:cNvPr id="10" name="Text Placeholder 9">
            <a:extLst>
              <a:ext uri="{FF2B5EF4-FFF2-40B4-BE49-F238E27FC236}">
                <a16:creationId xmlns:a16="http://schemas.microsoft.com/office/drawing/2014/main" id="{9D546E8C-65FF-1846-8310-94A3FC6D5850}"/>
              </a:ext>
            </a:extLst>
          </p:cNvPr>
          <p:cNvSpPr>
            <a:spLocks noGrp="1"/>
          </p:cNvSpPr>
          <p:nvPr>
            <p:ph type="body" sz="quarter" idx="31"/>
          </p:nvPr>
        </p:nvSpPr>
        <p:spPr>
          <a:xfrm>
            <a:off x="152400" y="4501203"/>
            <a:ext cx="2286000" cy="1600200"/>
          </a:xfrm>
        </p:spPr>
        <p:txBody>
          <a:bodyPr/>
          <a:lstStyle/>
          <a:p>
            <a:pPr marL="171450" indent="-171450" algn="l">
              <a:spcBef>
                <a:spcPts val="600"/>
              </a:spcBef>
              <a:buFont typeface="Wingdings" pitchFamily="2" charset="2"/>
              <a:buChar char="§"/>
            </a:pPr>
            <a:r>
              <a:rPr lang="en-US" sz="1100" dirty="0"/>
              <a:t>Semiconductor packaging</a:t>
            </a:r>
          </a:p>
          <a:p>
            <a:pPr marL="171450" indent="-171450" algn="l">
              <a:spcBef>
                <a:spcPts val="600"/>
              </a:spcBef>
              <a:buFont typeface="Wingdings" pitchFamily="2" charset="2"/>
              <a:buChar char="§"/>
            </a:pPr>
            <a:r>
              <a:rPr lang="en-US" sz="1100" dirty="0">
                <a:cs typeface="Arial"/>
              </a:rPr>
              <a:t>Wafer-level packaging</a:t>
            </a:r>
            <a:endParaRPr lang="en-US" sz="1100" dirty="0"/>
          </a:p>
          <a:p>
            <a:pPr marL="171450" indent="-171450" algn="l">
              <a:spcBef>
                <a:spcPts val="600"/>
              </a:spcBef>
              <a:buFont typeface="Wingdings" pitchFamily="2" charset="2"/>
              <a:buChar char="§"/>
            </a:pPr>
            <a:r>
              <a:rPr lang="en-US" sz="1100" dirty="0"/>
              <a:t>Printed circuit boards</a:t>
            </a:r>
            <a:endParaRPr lang="en-US" sz="1100" dirty="0">
              <a:cs typeface="Arial"/>
            </a:endParaRPr>
          </a:p>
          <a:p>
            <a:pPr marL="171450" indent="-171450" algn="l">
              <a:spcBef>
                <a:spcPts val="600"/>
              </a:spcBef>
              <a:buFont typeface="Wingdings" pitchFamily="2" charset="2"/>
              <a:buChar char="§"/>
            </a:pPr>
            <a:r>
              <a:rPr lang="en-US" sz="1100" dirty="0">
                <a:ea typeface="+mn-lt"/>
                <a:cs typeface="+mn-lt"/>
              </a:rPr>
              <a:t>Electronic component assembly – mobile phone, camera, ear buds, </a:t>
            </a:r>
            <a:r>
              <a:rPr lang="en-US" sz="1100" dirty="0"/>
              <a:t>PC</a:t>
            </a:r>
          </a:p>
          <a:p>
            <a:pPr marL="171450" indent="-171450" algn="l">
              <a:spcBef>
                <a:spcPts val="600"/>
              </a:spcBef>
              <a:buFont typeface="Wingdings" pitchFamily="2" charset="2"/>
              <a:buChar char="§"/>
            </a:pPr>
            <a:r>
              <a:rPr lang="en-US" sz="1100" dirty="0">
                <a:cs typeface="Arial"/>
              </a:rPr>
              <a:t>Automotive electronics</a:t>
            </a:r>
          </a:p>
        </p:txBody>
      </p:sp>
      <p:sp>
        <p:nvSpPr>
          <p:cNvPr id="12" name="Slide Number Placeholder 11">
            <a:extLst>
              <a:ext uri="{FF2B5EF4-FFF2-40B4-BE49-F238E27FC236}">
                <a16:creationId xmlns:a16="http://schemas.microsoft.com/office/drawing/2014/main" id="{3563D4F3-A0F5-9542-8DA3-7E05D2FB6016}"/>
              </a:ext>
            </a:extLst>
          </p:cNvPr>
          <p:cNvSpPr>
            <a:spLocks noGrp="1"/>
          </p:cNvSpPr>
          <p:nvPr>
            <p:ph type="sldNum" sz="quarter" idx="3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7EB75DE-066D-4392-BF83-642BBB2F2B24}" type="slidenum">
              <a:rPr kumimoji="0" lang="en-US" sz="1000" b="1" i="0" u="none" strike="noStrike" kern="1200" cap="none" spc="0" normalizeH="0" baseline="0" noProof="0" smtClean="0">
                <a:ln>
                  <a:noFill/>
                </a:ln>
                <a:solidFill>
                  <a:srgbClr val="0079C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000" b="1" i="0" u="none" strike="noStrike" kern="1200" cap="none" spc="0" normalizeH="0" baseline="0" noProof="0" dirty="0">
              <a:ln>
                <a:noFill/>
              </a:ln>
              <a:solidFill>
                <a:srgbClr val="0079C9"/>
              </a:solidFill>
              <a:effectLst/>
              <a:uLnTx/>
              <a:uFillTx/>
              <a:latin typeface="Arial" charset="0"/>
              <a:ea typeface="+mn-ea"/>
              <a:cs typeface="+mn-cs"/>
            </a:endParaRPr>
          </a:p>
        </p:txBody>
      </p:sp>
      <p:sp>
        <p:nvSpPr>
          <p:cNvPr id="15" name="Text Placeholder 14">
            <a:extLst>
              <a:ext uri="{FF2B5EF4-FFF2-40B4-BE49-F238E27FC236}">
                <a16:creationId xmlns:a16="http://schemas.microsoft.com/office/drawing/2014/main" id="{DEB5BD45-F15B-E246-A4EE-92C4837F44C7}"/>
              </a:ext>
            </a:extLst>
          </p:cNvPr>
          <p:cNvSpPr>
            <a:spLocks noGrp="1"/>
          </p:cNvSpPr>
          <p:nvPr>
            <p:ph type="body" sz="quarter" idx="36"/>
          </p:nvPr>
        </p:nvSpPr>
        <p:spPr>
          <a:xfrm>
            <a:off x="7691484" y="4495800"/>
            <a:ext cx="2138316" cy="1600200"/>
          </a:xfrm>
        </p:spPr>
        <p:txBody>
          <a:bodyPr/>
          <a:lstStyle/>
          <a:p>
            <a:pPr marL="171450" indent="-171450" algn="l">
              <a:spcBef>
                <a:spcPts val="600"/>
              </a:spcBef>
              <a:buFont typeface="Wingdings" pitchFamily="2" charset="2"/>
              <a:buChar char="§"/>
            </a:pPr>
            <a:r>
              <a:rPr lang="en-US" sz="1100" dirty="0"/>
              <a:t>Construction and industrial machinery</a:t>
            </a:r>
          </a:p>
          <a:p>
            <a:pPr marL="171450" indent="-171450" algn="l">
              <a:spcBef>
                <a:spcPts val="600"/>
              </a:spcBef>
              <a:buFont typeface="Wingdings" pitchFamily="2" charset="2"/>
              <a:buChar char="§"/>
            </a:pPr>
            <a:r>
              <a:rPr lang="en-US" sz="1100" dirty="0"/>
              <a:t>Rigid container</a:t>
            </a:r>
          </a:p>
          <a:p>
            <a:pPr marL="171450" indent="-171450" algn="l">
              <a:spcBef>
                <a:spcPts val="600"/>
              </a:spcBef>
              <a:buFont typeface="Wingdings" pitchFamily="2" charset="2"/>
              <a:buChar char="§"/>
            </a:pPr>
            <a:r>
              <a:rPr lang="en-US" sz="1100" dirty="0"/>
              <a:t>Aerospace</a:t>
            </a:r>
          </a:p>
          <a:p>
            <a:pPr marL="171450" indent="-171450" algn="l">
              <a:spcBef>
                <a:spcPts val="600"/>
              </a:spcBef>
              <a:buFont typeface="Wingdings" pitchFamily="2" charset="2"/>
              <a:buChar char="§"/>
            </a:pPr>
            <a:r>
              <a:rPr lang="en-US" sz="1100" dirty="0"/>
              <a:t>Chemical</a:t>
            </a:r>
          </a:p>
          <a:p>
            <a:pPr marL="171450" indent="-171450" algn="l">
              <a:spcBef>
                <a:spcPts val="600"/>
              </a:spcBef>
              <a:buFont typeface="Wingdings" pitchFamily="2" charset="2"/>
              <a:buChar char="§"/>
            </a:pPr>
            <a:r>
              <a:rPr lang="en-US" sz="1100" dirty="0"/>
              <a:t>Defense</a:t>
            </a:r>
          </a:p>
          <a:p>
            <a:pPr marL="171450" indent="-171450" algn="l">
              <a:spcBef>
                <a:spcPts val="600"/>
              </a:spcBef>
              <a:buFont typeface="Wingdings" pitchFamily="2" charset="2"/>
              <a:buChar char="§"/>
            </a:pPr>
            <a:r>
              <a:rPr lang="en-US" sz="1100" dirty="0"/>
              <a:t>Energy</a:t>
            </a:r>
          </a:p>
        </p:txBody>
      </p:sp>
      <p:sp>
        <p:nvSpPr>
          <p:cNvPr id="16" name="Rectangle 13">
            <a:extLst>
              <a:ext uri="{FF2B5EF4-FFF2-40B4-BE49-F238E27FC236}">
                <a16:creationId xmlns:a16="http://schemas.microsoft.com/office/drawing/2014/main" id="{12EDF10A-08AD-4017-87E0-43C75484294E}"/>
              </a:ext>
            </a:extLst>
          </p:cNvPr>
          <p:cNvSpPr>
            <a:spLocks noChangeArrowheads="1"/>
          </p:cNvSpPr>
          <p:nvPr/>
        </p:nvSpPr>
        <p:spPr bwMode="auto">
          <a:xfrm>
            <a:off x="-217478" y="6475379"/>
            <a:ext cx="121904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800" b="0" i="1" u="none" strike="noStrike" kern="1200" cap="none" spc="0" normalizeH="0" baseline="0" noProof="0" dirty="0">
                <a:ln>
                  <a:noFill/>
                </a:ln>
                <a:solidFill>
                  <a:srgbClr val="7D9AAA"/>
                </a:solidFill>
                <a:effectLst/>
                <a:uLnTx/>
                <a:uFillTx/>
                <a:latin typeface="Arial"/>
                <a:ea typeface="+mn-ea"/>
                <a:cs typeface="Arial"/>
              </a:rPr>
              <a:t>Data is for directional use only.​</a:t>
            </a:r>
            <a:endParaRPr kumimoji="0" lang="en-US" altLang="en-US" sz="800" b="0" i="1" u="none" strike="noStrike" kern="1200" cap="none" spc="0" normalizeH="0" baseline="0" noProof="0" dirty="0">
              <a:ln>
                <a:noFill/>
              </a:ln>
              <a:solidFill>
                <a:srgbClr val="7D9AAA"/>
              </a:solidFill>
              <a:effectLst/>
              <a:uLnTx/>
              <a:uFillTx/>
              <a:latin typeface="Arial" panose="020B0604020202020204" pitchFamily="34" charset="0"/>
              <a:ea typeface="+mn-ea"/>
              <a:cs typeface="+mn-cs"/>
            </a:endParaRPr>
          </a:p>
        </p:txBody>
      </p:sp>
      <p:sp>
        <p:nvSpPr>
          <p:cNvPr id="19" name="Text Placeholder 13">
            <a:extLst>
              <a:ext uri="{FF2B5EF4-FFF2-40B4-BE49-F238E27FC236}">
                <a16:creationId xmlns:a16="http://schemas.microsoft.com/office/drawing/2014/main" id="{CF79100B-F09A-4E46-91DA-D9DA27B50144}"/>
              </a:ext>
            </a:extLst>
          </p:cNvPr>
          <p:cNvSpPr txBox="1">
            <a:spLocks/>
          </p:cNvSpPr>
          <p:nvPr/>
        </p:nvSpPr>
        <p:spPr bwMode="auto">
          <a:xfrm>
            <a:off x="9869270" y="3138881"/>
            <a:ext cx="2322730" cy="113812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45720" tIns="45720" rIns="45720" bIns="0" numCol="1" anchor="ctr"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anose="05000000000000000000" pitchFamily="2" charset="2"/>
              <a:buNone/>
              <a:defRPr sz="14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r>
              <a:rPr lang="en-US" kern="0" dirty="0"/>
              <a:t>Remaining Markets</a:t>
            </a:r>
          </a:p>
          <a:p>
            <a:r>
              <a:rPr lang="en-US" kern="0" dirty="0"/>
              <a:t>12% </a:t>
            </a:r>
            <a:r>
              <a:rPr lang="en-US" b="0" kern="0" dirty="0"/>
              <a:t>of revenue</a:t>
            </a:r>
          </a:p>
        </p:txBody>
      </p:sp>
      <p:sp>
        <p:nvSpPr>
          <p:cNvPr id="20" name="Text Placeholder 14">
            <a:extLst>
              <a:ext uri="{FF2B5EF4-FFF2-40B4-BE49-F238E27FC236}">
                <a16:creationId xmlns:a16="http://schemas.microsoft.com/office/drawing/2014/main" id="{96732980-F749-426A-8720-E401F360F5C1}"/>
              </a:ext>
            </a:extLst>
          </p:cNvPr>
          <p:cNvSpPr txBox="1">
            <a:spLocks/>
          </p:cNvSpPr>
          <p:nvPr/>
        </p:nvSpPr>
        <p:spPr bwMode="auto">
          <a:xfrm>
            <a:off x="9990165" y="4479981"/>
            <a:ext cx="213831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tx2"/>
              </a:buClr>
              <a:buFont typeface="Wingdings" pitchFamily="2" charset="2"/>
              <a:buNone/>
              <a:defRPr sz="1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171450" indent="-171450" algn="l">
              <a:spcBef>
                <a:spcPts val="600"/>
              </a:spcBef>
              <a:buFont typeface="Wingdings" pitchFamily="2" charset="2"/>
              <a:buChar char="§"/>
            </a:pPr>
            <a:r>
              <a:rPr lang="en-US" sz="1100" kern="0" dirty="0"/>
              <a:t>Consumer durable</a:t>
            </a:r>
          </a:p>
          <a:p>
            <a:pPr marL="171450" indent="-171450" algn="l">
              <a:spcBef>
                <a:spcPts val="600"/>
              </a:spcBef>
              <a:buFont typeface="Wingdings" pitchFamily="2" charset="2"/>
              <a:buChar char="§"/>
            </a:pPr>
            <a:r>
              <a:rPr lang="en-US" sz="1100" kern="0" dirty="0"/>
              <a:t>Automotive</a:t>
            </a:r>
          </a:p>
          <a:p>
            <a:pPr marL="171450" indent="-171450" algn="l">
              <a:spcBef>
                <a:spcPts val="600"/>
              </a:spcBef>
              <a:buFont typeface="Wingdings" pitchFamily="2" charset="2"/>
              <a:buChar char="§"/>
            </a:pPr>
            <a:r>
              <a:rPr lang="en-US" sz="1100" kern="0" dirty="0"/>
              <a:t>Animal health &amp; delivery systems</a:t>
            </a:r>
          </a:p>
          <a:p>
            <a:pPr marL="171450" indent="-171450" algn="l">
              <a:spcBef>
                <a:spcPts val="600"/>
              </a:spcBef>
              <a:buFont typeface="Wingdings" pitchFamily="2" charset="2"/>
              <a:buChar char="§"/>
            </a:pPr>
            <a:r>
              <a:rPr lang="en-US" sz="1100" kern="0" dirty="0"/>
              <a:t>Agriculture</a:t>
            </a:r>
          </a:p>
          <a:p>
            <a:pPr marL="171450" indent="-171450" algn="l">
              <a:spcBef>
                <a:spcPts val="600"/>
              </a:spcBef>
              <a:buFont typeface="Wingdings" pitchFamily="2" charset="2"/>
              <a:buChar char="§"/>
            </a:pPr>
            <a:endParaRPr lang="en-US" sz="1100" kern="0" dirty="0"/>
          </a:p>
          <a:p>
            <a:pPr marL="171450" indent="-171450" algn="l">
              <a:spcBef>
                <a:spcPts val="600"/>
              </a:spcBef>
              <a:buFont typeface="Wingdings" pitchFamily="2" charset="2"/>
              <a:buChar char="§"/>
            </a:pPr>
            <a:endParaRPr lang="en-US" sz="1100" kern="0" dirty="0"/>
          </a:p>
          <a:p>
            <a:pPr marL="171450" indent="-171450" algn="l">
              <a:spcBef>
                <a:spcPts val="600"/>
              </a:spcBef>
              <a:buFont typeface="Wingdings" pitchFamily="2" charset="2"/>
              <a:buChar char="§"/>
            </a:pPr>
            <a:endParaRPr lang="en-US" sz="1100" kern="0" dirty="0"/>
          </a:p>
        </p:txBody>
      </p:sp>
    </p:spTree>
    <p:extLst>
      <p:ext uri="{BB962C8B-B14F-4D97-AF65-F5344CB8AC3E}">
        <p14:creationId xmlns:p14="http://schemas.microsoft.com/office/powerpoint/2010/main" val="3054660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15">
            <a:extLst>
              <a:ext uri="{FF2B5EF4-FFF2-40B4-BE49-F238E27FC236}">
                <a16:creationId xmlns:a16="http://schemas.microsoft.com/office/drawing/2014/main" id="{344C9C08-BBAC-7A4F-ACDB-10763D530B1D}"/>
              </a:ext>
            </a:extLst>
          </p:cNvPr>
          <p:cNvPicPr>
            <a:picLocks/>
          </p:cNvPicPr>
          <p:nvPr/>
        </p:nvPicPr>
        <p:blipFill rotWithShape="1">
          <a:blip r:embed="rId3">
            <a:extLst>
              <a:ext uri="{28A0092B-C50C-407E-A947-70E740481C1C}">
                <a14:useLocalDpi xmlns:a14="http://schemas.microsoft.com/office/drawing/2010/main" val="0"/>
              </a:ext>
            </a:extLst>
          </a:blip>
          <a:srcRect l="79" t="39143" r="554" b="10733"/>
          <a:stretch/>
        </p:blipFill>
        <p:spPr bwMode="auto">
          <a:xfrm>
            <a:off x="2627" y="1142998"/>
            <a:ext cx="4069080" cy="2968605"/>
          </a:xfrm>
          <a:prstGeom prst="rect">
            <a:avLst/>
          </a:prstGeom>
          <a:blipFill dpi="0" rotWithShape="0">
            <a:blip r:embed="rId4"/>
            <a:srcRect t="45186" b="432"/>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Placeholder 6" descr="A picture containing graphical user interface&#10;&#10;Description automatically generated">
            <a:extLst>
              <a:ext uri="{FF2B5EF4-FFF2-40B4-BE49-F238E27FC236}">
                <a16:creationId xmlns:a16="http://schemas.microsoft.com/office/drawing/2014/main" id="{71230B51-555C-4BE1-B0F0-629A64E1115D}"/>
              </a:ext>
            </a:extLst>
          </p:cNvPr>
          <p:cNvPicPr>
            <a:picLocks noGrp="1"/>
          </p:cNvPicPr>
          <p:nvPr>
            <p:ph type="pic" sz="quarter" idx="12"/>
          </p:nvPr>
        </p:nvPicPr>
        <p:blipFill rotWithShape="1">
          <a:blip r:embed="rId5">
            <a:extLst>
              <a:ext uri="{28A0092B-C50C-407E-A947-70E740481C1C}">
                <a14:useLocalDpi xmlns:a14="http://schemas.microsoft.com/office/drawing/2010/main" val="0"/>
              </a:ext>
            </a:extLst>
          </a:blip>
          <a:srcRect t="4206" b="15709"/>
          <a:stretch/>
        </p:blipFill>
        <p:spPr>
          <a:xfrm>
            <a:off x="4069080" y="1143000"/>
            <a:ext cx="4078224" cy="2968603"/>
          </a:xfrm>
        </p:spPr>
      </p:pic>
      <p:pic>
        <p:nvPicPr>
          <p:cNvPr id="6" name="Picture Placeholder 15">
            <a:extLst>
              <a:ext uri="{FF2B5EF4-FFF2-40B4-BE49-F238E27FC236}">
                <a16:creationId xmlns:a16="http://schemas.microsoft.com/office/drawing/2014/main" id="{EFFED330-BC5A-D98B-97CC-0E09A2139697}"/>
              </a:ext>
            </a:extLst>
          </p:cNvPr>
          <p:cNvPicPr>
            <a:picLocks/>
          </p:cNvPicPr>
          <p:nvPr/>
        </p:nvPicPr>
        <p:blipFill rotWithShape="1">
          <a:blip r:embed="rId6">
            <a:extLst>
              <a:ext uri="{28A0092B-C50C-407E-A947-70E740481C1C}">
                <a14:useLocalDpi xmlns:a14="http://schemas.microsoft.com/office/drawing/2010/main" val="0"/>
              </a:ext>
            </a:extLst>
          </a:blip>
          <a:srcRect l="674" t="29921" r="-674" b="75"/>
          <a:stretch/>
        </p:blipFill>
        <p:spPr bwMode="auto">
          <a:xfrm>
            <a:off x="8138160" y="1142998"/>
            <a:ext cx="4069080" cy="2968603"/>
          </a:xfrm>
          <a:prstGeom prst="rect">
            <a:avLst/>
          </a:prstGeom>
          <a:blipFill dpi="0" rotWithShape="0">
            <a:blip r:embed="rId4"/>
            <a:srcRect t="45186" b="432"/>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72" name="Text Placeholder 11">
            <a:extLst>
              <a:ext uri="{FF2B5EF4-FFF2-40B4-BE49-F238E27FC236}">
                <a16:creationId xmlns:a16="http://schemas.microsoft.com/office/drawing/2014/main" id="{53DF8DE3-6A23-4BB9-AAD6-E914793C8E4B}"/>
              </a:ext>
            </a:extLst>
          </p:cNvPr>
          <p:cNvSpPr>
            <a:spLocks noGrp="1"/>
          </p:cNvSpPr>
          <p:nvPr>
            <p:ph type="body" sz="quarter" idx="32"/>
          </p:nvPr>
        </p:nvSpPr>
        <p:spPr>
          <a:xfrm>
            <a:off x="0" y="0"/>
            <a:ext cx="12192000" cy="1143000"/>
          </a:xfrm>
        </p:spPr>
        <p:txBody>
          <a:bodyPr/>
          <a:lstStyle/>
          <a:p>
            <a:pPr eaLnBrk="1" hangingPunct="1"/>
            <a:r>
              <a:rPr lang="en-US" altLang="en-US" dirty="0"/>
              <a:t>How We Are Organized</a:t>
            </a:r>
          </a:p>
        </p:txBody>
      </p:sp>
      <p:sp>
        <p:nvSpPr>
          <p:cNvPr id="39" name="Text Placeholder 4">
            <a:extLst>
              <a:ext uri="{FF2B5EF4-FFF2-40B4-BE49-F238E27FC236}">
                <a16:creationId xmlns:a16="http://schemas.microsoft.com/office/drawing/2014/main" id="{8874FF31-57BF-E144-9525-3C45285DD5F4}"/>
              </a:ext>
            </a:extLst>
          </p:cNvPr>
          <p:cNvSpPr txBox="1">
            <a:spLocks/>
          </p:cNvSpPr>
          <p:nvPr/>
        </p:nvSpPr>
        <p:spPr bwMode="auto">
          <a:xfrm>
            <a:off x="0" y="3657600"/>
            <a:ext cx="4069080" cy="457199"/>
          </a:xfrm>
          <a:prstGeom prst="rect">
            <a:avLst/>
          </a:prstGeom>
          <a:solidFill>
            <a:schemeClr val="accent5"/>
          </a:solidFill>
          <a:ln>
            <a:noFill/>
          </a:ln>
        </p:spPr>
        <p:txBody>
          <a:bodyPr vert="horz" wrap="square" lIns="0" tIns="0" rIns="0" bIns="0" numCol="1" anchor="ctr"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anose="05000000000000000000" pitchFamily="2" charset="2"/>
              <a:buNone/>
              <a:defRPr sz="14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79C9"/>
              </a:buClr>
              <a:buSzTx/>
              <a:buFont typeface="Wingdings" panose="05000000000000000000" pitchFamily="2" charset="2"/>
              <a:buNone/>
              <a:tabLst/>
              <a:defRPr/>
            </a:pPr>
            <a:r>
              <a:rPr kumimoji="0" lang="en-US" altLang="en-US" sz="1400" b="1" i="0" u="none" strike="noStrike" kern="0" cap="none" spc="0" normalizeH="0" baseline="0" noProof="0" dirty="0">
                <a:ln>
                  <a:noFill/>
                </a:ln>
                <a:solidFill>
                  <a:srgbClr val="FFFFFF"/>
                </a:solidFill>
                <a:effectLst/>
                <a:uLnTx/>
                <a:uFillTx/>
                <a:latin typeface="Arial"/>
                <a:ea typeface="+mn-ea"/>
                <a:cs typeface="+mn-cs"/>
              </a:rPr>
              <a:t>INDUSTRIAL PRECISION SOLUTIONS</a:t>
            </a:r>
            <a:endParaRPr kumimoji="0" lang="en-US" altLang="en-US" sz="2400" b="1" i="0" u="none" strike="noStrike" kern="0" cap="none" spc="0" normalizeH="0" baseline="0" noProof="0" dirty="0">
              <a:ln>
                <a:noFill/>
              </a:ln>
              <a:solidFill>
                <a:srgbClr val="FFFFFF"/>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548BD1C7-9060-B4E6-7466-4700A62A870C}"/>
              </a:ext>
            </a:extLst>
          </p:cNvPr>
          <p:cNvSpPr txBox="1">
            <a:spLocks/>
          </p:cNvSpPr>
          <p:nvPr/>
        </p:nvSpPr>
        <p:spPr bwMode="auto">
          <a:xfrm>
            <a:off x="4069080" y="3656003"/>
            <a:ext cx="4078224" cy="457199"/>
          </a:xfrm>
          <a:prstGeom prst="rect">
            <a:avLst/>
          </a:prstGeom>
          <a:solidFill>
            <a:schemeClr val="accent4"/>
          </a:solidFill>
          <a:ln>
            <a:noFill/>
          </a:ln>
        </p:spPr>
        <p:txBody>
          <a:bodyPr vert="horz" wrap="square" lIns="0" tIns="0" rIns="0" bIns="0" numCol="1" anchor="ctr"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anose="05000000000000000000" pitchFamily="2" charset="2"/>
              <a:buNone/>
              <a:defRPr sz="14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79C9"/>
              </a:buClr>
              <a:buSzTx/>
              <a:buFont typeface="Wingdings" panose="05000000000000000000" pitchFamily="2" charset="2"/>
              <a:buNone/>
              <a:tabLst/>
              <a:defRPr/>
            </a:pPr>
            <a:r>
              <a:rPr kumimoji="0" lang="en-US" altLang="en-US" sz="1400" b="1" i="0" u="none" strike="noStrike" kern="0" cap="none" spc="0" normalizeH="0" baseline="0" noProof="0" dirty="0">
                <a:ln>
                  <a:noFill/>
                </a:ln>
                <a:solidFill>
                  <a:srgbClr val="FFFFFF"/>
                </a:solidFill>
                <a:effectLst/>
                <a:uLnTx/>
                <a:uFillTx/>
                <a:latin typeface="Arial"/>
                <a:ea typeface="+mn-ea"/>
                <a:cs typeface="+mn-cs"/>
              </a:rPr>
              <a:t>MEDICAL FLUID SOLUTIONS</a:t>
            </a:r>
            <a:endParaRPr kumimoji="0" lang="en-US" altLang="en-US" sz="2400" b="1" i="0" u="none" strike="noStrike" kern="0" cap="none" spc="0" normalizeH="0" baseline="0" noProof="0" dirty="0">
              <a:ln>
                <a:noFill/>
              </a:ln>
              <a:solidFill>
                <a:srgbClr val="FFFFFF"/>
              </a:solidFill>
              <a:effectLst/>
              <a:uLnTx/>
              <a:uFillTx/>
              <a:latin typeface="Arial"/>
              <a:ea typeface="+mn-ea"/>
              <a:cs typeface="+mn-cs"/>
            </a:endParaRPr>
          </a:p>
        </p:txBody>
      </p:sp>
      <p:sp>
        <p:nvSpPr>
          <p:cNvPr id="8" name="Text Placeholder 4">
            <a:extLst>
              <a:ext uri="{FF2B5EF4-FFF2-40B4-BE49-F238E27FC236}">
                <a16:creationId xmlns:a16="http://schemas.microsoft.com/office/drawing/2014/main" id="{BD6F850F-C03C-6FA5-F90B-B186D40C0F6F}"/>
              </a:ext>
            </a:extLst>
          </p:cNvPr>
          <p:cNvSpPr txBox="1">
            <a:spLocks/>
          </p:cNvSpPr>
          <p:nvPr/>
        </p:nvSpPr>
        <p:spPr bwMode="auto">
          <a:xfrm>
            <a:off x="8138160" y="3657600"/>
            <a:ext cx="4069080" cy="457199"/>
          </a:xfrm>
          <a:prstGeom prst="rect">
            <a:avLst/>
          </a:prstGeom>
          <a:solidFill>
            <a:schemeClr val="accent3"/>
          </a:solidFill>
          <a:ln>
            <a:noFill/>
          </a:ln>
        </p:spPr>
        <p:txBody>
          <a:bodyPr vert="horz" wrap="square" lIns="0" tIns="0" rIns="0" bIns="0" numCol="1" anchor="ctr"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anose="05000000000000000000" pitchFamily="2" charset="2"/>
              <a:buNone/>
              <a:defRPr sz="14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79C9"/>
              </a:buClr>
              <a:buSzTx/>
              <a:buFont typeface="Wingdings" panose="05000000000000000000" pitchFamily="2" charset="2"/>
              <a:buNone/>
              <a:tabLst/>
              <a:defRPr/>
            </a:pPr>
            <a:r>
              <a:rPr kumimoji="0" lang="en-US" altLang="en-US" sz="1400" b="1" i="0" u="none" strike="noStrike" kern="0" cap="none" spc="0" normalizeH="0" baseline="0" noProof="0" dirty="0">
                <a:ln>
                  <a:noFill/>
                </a:ln>
                <a:solidFill>
                  <a:srgbClr val="FFFFFF"/>
                </a:solidFill>
                <a:effectLst/>
                <a:uLnTx/>
                <a:uFillTx/>
                <a:latin typeface="Arial"/>
                <a:ea typeface="+mn-ea"/>
                <a:cs typeface="+mn-cs"/>
              </a:rPr>
              <a:t>ADVANCED TECHNOLOGY SOLUTIONS</a:t>
            </a:r>
            <a:endParaRPr kumimoji="0" lang="en-US" altLang="en-US" sz="2400" b="1" i="0" u="none" strike="noStrike" kern="0" cap="none" spc="0" normalizeH="0" baseline="0" noProof="0" dirty="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CF0A590A-6D99-AB3D-70F2-7F9455F1C581}"/>
              </a:ext>
            </a:extLst>
          </p:cNvPr>
          <p:cNvSpPr/>
          <p:nvPr/>
        </p:nvSpPr>
        <p:spPr>
          <a:xfrm>
            <a:off x="-1" y="4113200"/>
            <a:ext cx="6423101" cy="791960"/>
          </a:xfrm>
          <a:custGeom>
            <a:avLst/>
            <a:gdLst>
              <a:gd name="connsiteX0" fmla="*/ 0 w 6400799"/>
              <a:gd name="connsiteY0" fmla="*/ 0 h 777241"/>
              <a:gd name="connsiteX1" fmla="*/ 6400799 w 6400799"/>
              <a:gd name="connsiteY1" fmla="*/ 0 h 777241"/>
              <a:gd name="connsiteX2" fmla="*/ 6400799 w 6400799"/>
              <a:gd name="connsiteY2" fmla="*/ 777241 h 777241"/>
              <a:gd name="connsiteX3" fmla="*/ 0 w 6400799"/>
              <a:gd name="connsiteY3" fmla="*/ 777241 h 777241"/>
              <a:gd name="connsiteX4" fmla="*/ 0 w 6400799"/>
              <a:gd name="connsiteY4" fmla="*/ 0 h 777241"/>
              <a:gd name="connsiteX0" fmla="*/ 0 w 6400799"/>
              <a:gd name="connsiteY0" fmla="*/ 0 h 777241"/>
              <a:gd name="connsiteX1" fmla="*/ 4081806 w 6400799"/>
              <a:gd name="connsiteY1" fmla="*/ 0 h 777241"/>
              <a:gd name="connsiteX2" fmla="*/ 6400799 w 6400799"/>
              <a:gd name="connsiteY2" fmla="*/ 777241 h 777241"/>
              <a:gd name="connsiteX3" fmla="*/ 0 w 6400799"/>
              <a:gd name="connsiteY3" fmla="*/ 777241 h 777241"/>
              <a:gd name="connsiteX4" fmla="*/ 0 w 6400799"/>
              <a:gd name="connsiteY4" fmla="*/ 0 h 777241"/>
              <a:gd name="connsiteX0" fmla="*/ 0 w 6400799"/>
              <a:gd name="connsiteY0" fmla="*/ 0 h 777241"/>
              <a:gd name="connsiteX1" fmla="*/ 4065931 w 6400799"/>
              <a:gd name="connsiteY1" fmla="*/ 0 h 777241"/>
              <a:gd name="connsiteX2" fmla="*/ 6400799 w 6400799"/>
              <a:gd name="connsiteY2" fmla="*/ 777241 h 777241"/>
              <a:gd name="connsiteX3" fmla="*/ 0 w 6400799"/>
              <a:gd name="connsiteY3" fmla="*/ 777241 h 777241"/>
              <a:gd name="connsiteX4" fmla="*/ 0 w 6400799"/>
              <a:gd name="connsiteY4" fmla="*/ 0 h 777241"/>
              <a:gd name="connsiteX0" fmla="*/ 0 w 6423101"/>
              <a:gd name="connsiteY0" fmla="*/ 0 h 782752"/>
              <a:gd name="connsiteX1" fmla="*/ 4065931 w 6423101"/>
              <a:gd name="connsiteY1" fmla="*/ 0 h 782752"/>
              <a:gd name="connsiteX2" fmla="*/ 6423101 w 6423101"/>
              <a:gd name="connsiteY2" fmla="*/ 782752 h 782752"/>
              <a:gd name="connsiteX3" fmla="*/ 0 w 6423101"/>
              <a:gd name="connsiteY3" fmla="*/ 777241 h 782752"/>
              <a:gd name="connsiteX4" fmla="*/ 0 w 6423101"/>
              <a:gd name="connsiteY4" fmla="*/ 0 h 78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101" h="782752">
                <a:moveTo>
                  <a:pt x="0" y="0"/>
                </a:moveTo>
                <a:lnTo>
                  <a:pt x="4065931" y="0"/>
                </a:lnTo>
                <a:lnTo>
                  <a:pt x="6423101" y="782752"/>
                </a:lnTo>
                <a:lnTo>
                  <a:pt x="0" y="777241"/>
                </a:lnTo>
                <a:lnTo>
                  <a:pt x="0" y="0"/>
                </a:lnTo>
                <a:close/>
              </a:path>
            </a:pathLst>
          </a:cu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4">
            <a:extLst>
              <a:ext uri="{FF2B5EF4-FFF2-40B4-BE49-F238E27FC236}">
                <a16:creationId xmlns:a16="http://schemas.microsoft.com/office/drawing/2014/main" id="{73123999-0B42-AD22-331C-487E7EFCA7BE}"/>
              </a:ext>
            </a:extLst>
          </p:cNvPr>
          <p:cNvSpPr/>
          <p:nvPr/>
        </p:nvSpPr>
        <p:spPr>
          <a:xfrm>
            <a:off x="4060779" y="4109222"/>
            <a:ext cx="5543517" cy="795528"/>
          </a:xfrm>
          <a:custGeom>
            <a:avLst/>
            <a:gdLst>
              <a:gd name="connsiteX0" fmla="*/ 0 w 6400799"/>
              <a:gd name="connsiteY0" fmla="*/ 0 h 777241"/>
              <a:gd name="connsiteX1" fmla="*/ 6400799 w 6400799"/>
              <a:gd name="connsiteY1" fmla="*/ 0 h 777241"/>
              <a:gd name="connsiteX2" fmla="*/ 6400799 w 6400799"/>
              <a:gd name="connsiteY2" fmla="*/ 777241 h 777241"/>
              <a:gd name="connsiteX3" fmla="*/ 0 w 6400799"/>
              <a:gd name="connsiteY3" fmla="*/ 777241 h 777241"/>
              <a:gd name="connsiteX4" fmla="*/ 0 w 6400799"/>
              <a:gd name="connsiteY4" fmla="*/ 0 h 777241"/>
              <a:gd name="connsiteX0" fmla="*/ 0 w 6400799"/>
              <a:gd name="connsiteY0" fmla="*/ 0 h 777241"/>
              <a:gd name="connsiteX1" fmla="*/ 4081806 w 6400799"/>
              <a:gd name="connsiteY1" fmla="*/ 0 h 777241"/>
              <a:gd name="connsiteX2" fmla="*/ 6400799 w 6400799"/>
              <a:gd name="connsiteY2" fmla="*/ 777241 h 777241"/>
              <a:gd name="connsiteX3" fmla="*/ 0 w 6400799"/>
              <a:gd name="connsiteY3" fmla="*/ 777241 h 777241"/>
              <a:gd name="connsiteX4" fmla="*/ 0 w 6400799"/>
              <a:gd name="connsiteY4" fmla="*/ 0 h 777241"/>
              <a:gd name="connsiteX0" fmla="*/ 0 w 6400799"/>
              <a:gd name="connsiteY0" fmla="*/ 0 h 777241"/>
              <a:gd name="connsiteX1" fmla="*/ 4081806 w 6400799"/>
              <a:gd name="connsiteY1" fmla="*/ 0 h 777241"/>
              <a:gd name="connsiteX2" fmla="*/ 6400799 w 6400799"/>
              <a:gd name="connsiteY2" fmla="*/ 777241 h 777241"/>
              <a:gd name="connsiteX3" fmla="*/ 2312581 w 6400799"/>
              <a:gd name="connsiteY3" fmla="*/ 777241 h 777241"/>
              <a:gd name="connsiteX4" fmla="*/ 0 w 6400799"/>
              <a:gd name="connsiteY4" fmla="*/ 0 h 777241"/>
              <a:gd name="connsiteX0" fmla="*/ 0 w 5523613"/>
              <a:gd name="connsiteY0" fmla="*/ 0 h 777241"/>
              <a:gd name="connsiteX1" fmla="*/ 4081806 w 5523613"/>
              <a:gd name="connsiteY1" fmla="*/ 0 h 777241"/>
              <a:gd name="connsiteX2" fmla="*/ 5523613 w 5523613"/>
              <a:gd name="connsiteY2" fmla="*/ 777241 h 777241"/>
              <a:gd name="connsiteX3" fmla="*/ 2312581 w 5523613"/>
              <a:gd name="connsiteY3" fmla="*/ 777241 h 777241"/>
              <a:gd name="connsiteX4" fmla="*/ 0 w 5523613"/>
              <a:gd name="connsiteY4" fmla="*/ 0 h 777241"/>
              <a:gd name="connsiteX0" fmla="*/ 0 w 5523613"/>
              <a:gd name="connsiteY0" fmla="*/ 0 h 777241"/>
              <a:gd name="connsiteX1" fmla="*/ 4081806 w 5523613"/>
              <a:gd name="connsiteY1" fmla="*/ 0 h 777241"/>
              <a:gd name="connsiteX2" fmla="*/ 5523613 w 5523613"/>
              <a:gd name="connsiteY2" fmla="*/ 777241 h 777241"/>
              <a:gd name="connsiteX3" fmla="*/ 2363381 w 5523613"/>
              <a:gd name="connsiteY3" fmla="*/ 777241 h 777241"/>
              <a:gd name="connsiteX4" fmla="*/ 0 w 5523613"/>
              <a:gd name="connsiteY4" fmla="*/ 0 h 777241"/>
              <a:gd name="connsiteX0" fmla="*/ 0 w 5523613"/>
              <a:gd name="connsiteY0" fmla="*/ 0 h 777241"/>
              <a:gd name="connsiteX1" fmla="*/ 4081806 w 5523613"/>
              <a:gd name="connsiteY1" fmla="*/ 0 h 777241"/>
              <a:gd name="connsiteX2" fmla="*/ 5523613 w 5523613"/>
              <a:gd name="connsiteY2" fmla="*/ 777241 h 777241"/>
              <a:gd name="connsiteX3" fmla="*/ 2334806 w 5523613"/>
              <a:gd name="connsiteY3" fmla="*/ 777241 h 777241"/>
              <a:gd name="connsiteX4" fmla="*/ 0 w 5523613"/>
              <a:gd name="connsiteY4" fmla="*/ 0 h 777241"/>
              <a:gd name="connsiteX0" fmla="*/ 0 w 5523613"/>
              <a:gd name="connsiteY0" fmla="*/ 0 h 777241"/>
              <a:gd name="connsiteX1" fmla="*/ 4059581 w 5523613"/>
              <a:gd name="connsiteY1" fmla="*/ 0 h 777241"/>
              <a:gd name="connsiteX2" fmla="*/ 5523613 w 5523613"/>
              <a:gd name="connsiteY2" fmla="*/ 777241 h 777241"/>
              <a:gd name="connsiteX3" fmla="*/ 2334806 w 5523613"/>
              <a:gd name="connsiteY3" fmla="*/ 777241 h 777241"/>
              <a:gd name="connsiteX4" fmla="*/ 0 w 5523613"/>
              <a:gd name="connsiteY4" fmla="*/ 0 h 777241"/>
              <a:gd name="connsiteX0" fmla="*/ 0 w 5105367"/>
              <a:gd name="connsiteY0" fmla="*/ 0 h 785347"/>
              <a:gd name="connsiteX1" fmla="*/ 3641335 w 5105367"/>
              <a:gd name="connsiteY1" fmla="*/ 8106 h 785347"/>
              <a:gd name="connsiteX2" fmla="*/ 5105367 w 5105367"/>
              <a:gd name="connsiteY2" fmla="*/ 785347 h 785347"/>
              <a:gd name="connsiteX3" fmla="*/ 1916560 w 5105367"/>
              <a:gd name="connsiteY3" fmla="*/ 785347 h 785347"/>
              <a:gd name="connsiteX4" fmla="*/ 0 w 5105367"/>
              <a:gd name="connsiteY4" fmla="*/ 0 h 785347"/>
              <a:gd name="connsiteX0" fmla="*/ 0 w 5537167"/>
              <a:gd name="connsiteY0" fmla="*/ 0 h 779071"/>
              <a:gd name="connsiteX1" fmla="*/ 4073135 w 5537167"/>
              <a:gd name="connsiteY1" fmla="*/ 1830 h 779071"/>
              <a:gd name="connsiteX2" fmla="*/ 5537167 w 5537167"/>
              <a:gd name="connsiteY2" fmla="*/ 779071 h 779071"/>
              <a:gd name="connsiteX3" fmla="*/ 2348360 w 5537167"/>
              <a:gd name="connsiteY3" fmla="*/ 779071 h 779071"/>
              <a:gd name="connsiteX4" fmla="*/ 0 w 5537167"/>
              <a:gd name="connsiteY4" fmla="*/ 0 h 779071"/>
              <a:gd name="connsiteX0" fmla="*/ 0 w 5537167"/>
              <a:gd name="connsiteY0" fmla="*/ 0 h 779071"/>
              <a:gd name="connsiteX1" fmla="*/ 4073135 w 5537167"/>
              <a:gd name="connsiteY1" fmla="*/ 1830 h 779071"/>
              <a:gd name="connsiteX2" fmla="*/ 5537167 w 5537167"/>
              <a:gd name="connsiteY2" fmla="*/ 779071 h 779071"/>
              <a:gd name="connsiteX3" fmla="*/ 2335660 w 5537167"/>
              <a:gd name="connsiteY3" fmla="*/ 775933 h 779071"/>
              <a:gd name="connsiteX4" fmla="*/ 0 w 5537167"/>
              <a:gd name="connsiteY4" fmla="*/ 0 h 779071"/>
              <a:gd name="connsiteX0" fmla="*/ 0 w 5543517"/>
              <a:gd name="connsiteY0" fmla="*/ 0 h 775933"/>
              <a:gd name="connsiteX1" fmla="*/ 4073135 w 5543517"/>
              <a:gd name="connsiteY1" fmla="*/ 1830 h 775933"/>
              <a:gd name="connsiteX2" fmla="*/ 5543517 w 5543517"/>
              <a:gd name="connsiteY2" fmla="*/ 775933 h 775933"/>
              <a:gd name="connsiteX3" fmla="*/ 2335660 w 5543517"/>
              <a:gd name="connsiteY3" fmla="*/ 775933 h 775933"/>
              <a:gd name="connsiteX4" fmla="*/ 0 w 5543517"/>
              <a:gd name="connsiteY4" fmla="*/ 0 h 775933"/>
              <a:gd name="connsiteX0" fmla="*/ 0 w 5543517"/>
              <a:gd name="connsiteY0" fmla="*/ 3680 h 779613"/>
              <a:gd name="connsiteX1" fmla="*/ 4073135 w 5543517"/>
              <a:gd name="connsiteY1" fmla="*/ 0 h 779613"/>
              <a:gd name="connsiteX2" fmla="*/ 5543517 w 5543517"/>
              <a:gd name="connsiteY2" fmla="*/ 779613 h 779613"/>
              <a:gd name="connsiteX3" fmla="*/ 2335660 w 5543517"/>
              <a:gd name="connsiteY3" fmla="*/ 779613 h 779613"/>
              <a:gd name="connsiteX4" fmla="*/ 0 w 5543517"/>
              <a:gd name="connsiteY4" fmla="*/ 3680 h 779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3517" h="779613">
                <a:moveTo>
                  <a:pt x="0" y="3680"/>
                </a:moveTo>
                <a:lnTo>
                  <a:pt x="4073135" y="0"/>
                </a:lnTo>
                <a:lnTo>
                  <a:pt x="5543517" y="779613"/>
                </a:lnTo>
                <a:lnTo>
                  <a:pt x="2335660" y="779613"/>
                </a:lnTo>
                <a:lnTo>
                  <a:pt x="0" y="3680"/>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0197BA66-EC5C-F28B-9EBD-5D804F60E496}"/>
              </a:ext>
            </a:extLst>
          </p:cNvPr>
          <p:cNvSpPr/>
          <p:nvPr/>
        </p:nvSpPr>
        <p:spPr>
          <a:xfrm>
            <a:off x="8138354" y="4114799"/>
            <a:ext cx="4068886" cy="786384"/>
          </a:xfrm>
          <a:custGeom>
            <a:avLst/>
            <a:gdLst>
              <a:gd name="connsiteX0" fmla="*/ 0 w 4068886"/>
              <a:gd name="connsiteY0" fmla="*/ 0 h 777240"/>
              <a:gd name="connsiteX1" fmla="*/ 4068886 w 4068886"/>
              <a:gd name="connsiteY1" fmla="*/ 0 h 777240"/>
              <a:gd name="connsiteX2" fmla="*/ 4068886 w 4068886"/>
              <a:gd name="connsiteY2" fmla="*/ 777240 h 777240"/>
              <a:gd name="connsiteX3" fmla="*/ 0 w 4068886"/>
              <a:gd name="connsiteY3" fmla="*/ 777240 h 777240"/>
              <a:gd name="connsiteX4" fmla="*/ 0 w 4068886"/>
              <a:gd name="connsiteY4" fmla="*/ 0 h 777240"/>
              <a:gd name="connsiteX0" fmla="*/ 0 w 4068886"/>
              <a:gd name="connsiteY0" fmla="*/ 0 h 777240"/>
              <a:gd name="connsiteX1" fmla="*/ 4068886 w 4068886"/>
              <a:gd name="connsiteY1" fmla="*/ 0 h 777240"/>
              <a:gd name="connsiteX2" fmla="*/ 4068886 w 4068886"/>
              <a:gd name="connsiteY2" fmla="*/ 777240 h 777240"/>
              <a:gd name="connsiteX3" fmla="*/ 1449658 w 4068886"/>
              <a:gd name="connsiteY3" fmla="*/ 777240 h 777240"/>
              <a:gd name="connsiteX4" fmla="*/ 0 w 4068886"/>
              <a:gd name="connsiteY4" fmla="*/ 0 h 77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886" h="777240">
                <a:moveTo>
                  <a:pt x="0" y="0"/>
                </a:moveTo>
                <a:lnTo>
                  <a:pt x="4068886" y="0"/>
                </a:lnTo>
                <a:lnTo>
                  <a:pt x="4068886" y="777240"/>
                </a:lnTo>
                <a:lnTo>
                  <a:pt x="1449658" y="777240"/>
                </a:lnTo>
                <a:lnTo>
                  <a:pt x="0" y="0"/>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 Placeholder 4">
            <a:extLst>
              <a:ext uri="{FF2B5EF4-FFF2-40B4-BE49-F238E27FC236}">
                <a16:creationId xmlns:a16="http://schemas.microsoft.com/office/drawing/2014/main" id="{4E8883CE-C075-9388-854C-D65D140563B3}"/>
              </a:ext>
            </a:extLst>
          </p:cNvPr>
          <p:cNvSpPr txBox="1">
            <a:spLocks/>
          </p:cNvSpPr>
          <p:nvPr/>
        </p:nvSpPr>
        <p:spPr bwMode="auto">
          <a:xfrm>
            <a:off x="0" y="4892040"/>
            <a:ext cx="6400800" cy="914400"/>
          </a:xfrm>
          <a:prstGeom prst="rect">
            <a:avLst/>
          </a:prstGeom>
          <a:solidFill>
            <a:schemeClr val="accent5"/>
          </a:solidFill>
          <a:ln>
            <a:noFill/>
          </a:ln>
        </p:spPr>
        <p:txBody>
          <a:bodyPr vert="horz" wrap="square" lIns="0" tIns="0" rIns="0" bIns="0" numCol="1" anchor="ctr"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anose="05000000000000000000" pitchFamily="2" charset="2"/>
              <a:buNone/>
              <a:defRPr sz="14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79C9"/>
              </a:buClr>
              <a:buSzTx/>
              <a:buFont typeface="Wingdings" panose="05000000000000000000" pitchFamily="2" charset="2"/>
              <a:buNone/>
              <a:tabLst/>
              <a:defRPr/>
            </a:pPr>
            <a:r>
              <a:rPr kumimoji="0" lang="en-US" altLang="en-US" sz="3200" b="1" i="0" u="none" strike="noStrike" kern="0" cap="none" spc="0" normalizeH="0" baseline="0" noProof="0" dirty="0">
                <a:ln>
                  <a:noFill/>
                </a:ln>
                <a:solidFill>
                  <a:srgbClr val="FFFFFF"/>
                </a:solidFill>
                <a:effectLst/>
                <a:uLnTx/>
                <a:uFillTx/>
                <a:latin typeface="Arial"/>
                <a:ea typeface="+mn-ea"/>
                <a:cs typeface="+mn-cs"/>
              </a:rPr>
              <a:t>48%</a:t>
            </a:r>
            <a:br>
              <a:rPr kumimoji="0" lang="en-US" altLang="en-US" sz="1400" b="1" i="0" u="none" strike="noStrike" kern="0" cap="none" spc="0" normalizeH="0" baseline="0" noProof="0" dirty="0">
                <a:ln>
                  <a:noFill/>
                </a:ln>
                <a:solidFill>
                  <a:srgbClr val="FFFFFF"/>
                </a:solidFill>
                <a:effectLst/>
                <a:uLnTx/>
                <a:uFillTx/>
                <a:latin typeface="Arial"/>
                <a:ea typeface="+mn-ea"/>
                <a:cs typeface="+mn-cs"/>
              </a:rPr>
            </a:br>
            <a:r>
              <a:rPr kumimoji="0" lang="en-US" altLang="en-US" sz="1100" b="0" i="0" u="none" strike="noStrike" kern="0" cap="none" spc="0" normalizeH="0" baseline="0" noProof="0" dirty="0">
                <a:ln>
                  <a:noFill/>
                </a:ln>
                <a:solidFill>
                  <a:srgbClr val="FFFFFF"/>
                </a:solidFill>
                <a:effectLst/>
                <a:uLnTx/>
                <a:uFillTx/>
                <a:latin typeface="Arial"/>
                <a:ea typeface="+mn-ea"/>
                <a:cs typeface="+mn-cs"/>
              </a:rPr>
              <a:t>REVENUE</a:t>
            </a:r>
          </a:p>
        </p:txBody>
      </p:sp>
      <p:sp>
        <p:nvSpPr>
          <p:cNvPr id="11" name="Text Placeholder 4">
            <a:extLst>
              <a:ext uri="{FF2B5EF4-FFF2-40B4-BE49-F238E27FC236}">
                <a16:creationId xmlns:a16="http://schemas.microsoft.com/office/drawing/2014/main" id="{DD583FE1-E00E-0A2C-10FD-7A929215D37B}"/>
              </a:ext>
            </a:extLst>
          </p:cNvPr>
          <p:cNvSpPr txBox="1">
            <a:spLocks/>
          </p:cNvSpPr>
          <p:nvPr/>
        </p:nvSpPr>
        <p:spPr bwMode="auto">
          <a:xfrm>
            <a:off x="6400800" y="4892040"/>
            <a:ext cx="3200400" cy="914400"/>
          </a:xfrm>
          <a:prstGeom prst="rect">
            <a:avLst/>
          </a:prstGeom>
          <a:solidFill>
            <a:schemeClr val="accent4"/>
          </a:solidFill>
          <a:ln>
            <a:noFill/>
          </a:ln>
        </p:spPr>
        <p:txBody>
          <a:bodyPr vert="horz" wrap="square" lIns="0" tIns="0" rIns="0" bIns="0" numCol="1" anchor="ctr"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anose="05000000000000000000" pitchFamily="2" charset="2"/>
              <a:buNone/>
              <a:defRPr sz="14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79C9"/>
              </a:buClr>
              <a:buSzTx/>
              <a:buFont typeface="Wingdings" panose="05000000000000000000" pitchFamily="2" charset="2"/>
              <a:buNone/>
              <a:tabLst/>
              <a:defRPr/>
            </a:pPr>
            <a:r>
              <a:rPr kumimoji="0" lang="en-US" altLang="en-US" sz="3200" b="1" i="0" u="none" strike="noStrike" kern="0" cap="none" spc="0" normalizeH="0" baseline="0" noProof="0" dirty="0">
                <a:ln>
                  <a:noFill/>
                </a:ln>
                <a:solidFill>
                  <a:srgbClr val="FFFFFF"/>
                </a:solidFill>
                <a:effectLst/>
                <a:uLnTx/>
                <a:uFillTx/>
                <a:latin typeface="Arial"/>
                <a:ea typeface="+mn-ea"/>
                <a:cs typeface="+mn-cs"/>
              </a:rPr>
              <a:t>30%</a:t>
            </a:r>
            <a:br>
              <a:rPr kumimoji="0" lang="en-US" altLang="en-US" sz="1400" b="1" i="0" u="none" strike="noStrike" kern="0" cap="none" spc="0" normalizeH="0" baseline="0" noProof="0" dirty="0">
                <a:ln>
                  <a:noFill/>
                </a:ln>
                <a:solidFill>
                  <a:srgbClr val="FFFFFF"/>
                </a:solidFill>
                <a:effectLst/>
                <a:uLnTx/>
                <a:uFillTx/>
                <a:latin typeface="Arial"/>
                <a:ea typeface="+mn-ea"/>
                <a:cs typeface="+mn-cs"/>
              </a:rPr>
            </a:br>
            <a:r>
              <a:rPr kumimoji="0" lang="en-US" altLang="en-US" sz="1100" b="0" i="0" u="none" strike="noStrike" kern="0" cap="none" spc="0" normalizeH="0" baseline="0" noProof="0" dirty="0">
                <a:ln>
                  <a:noFill/>
                </a:ln>
                <a:solidFill>
                  <a:srgbClr val="FFFFFF"/>
                </a:solidFill>
                <a:effectLst/>
                <a:uLnTx/>
                <a:uFillTx/>
                <a:latin typeface="Arial"/>
                <a:ea typeface="+mn-ea"/>
                <a:cs typeface="+mn-cs"/>
              </a:rPr>
              <a:t>REVENUE</a:t>
            </a:r>
          </a:p>
        </p:txBody>
      </p:sp>
      <p:sp>
        <p:nvSpPr>
          <p:cNvPr id="12" name="Text Placeholder 4">
            <a:extLst>
              <a:ext uri="{FF2B5EF4-FFF2-40B4-BE49-F238E27FC236}">
                <a16:creationId xmlns:a16="http://schemas.microsoft.com/office/drawing/2014/main" id="{D1311087-AF92-51FD-CDFA-CE49A75979A0}"/>
              </a:ext>
            </a:extLst>
          </p:cNvPr>
          <p:cNvSpPr txBox="1">
            <a:spLocks/>
          </p:cNvSpPr>
          <p:nvPr/>
        </p:nvSpPr>
        <p:spPr bwMode="auto">
          <a:xfrm>
            <a:off x="9601200" y="4892040"/>
            <a:ext cx="2606040" cy="914400"/>
          </a:xfrm>
          <a:prstGeom prst="rect">
            <a:avLst/>
          </a:prstGeom>
          <a:solidFill>
            <a:schemeClr val="accent3"/>
          </a:solidFill>
          <a:ln>
            <a:noFill/>
          </a:ln>
        </p:spPr>
        <p:txBody>
          <a:bodyPr vert="horz" wrap="square" lIns="0" tIns="0" rIns="0" bIns="0" numCol="1" anchor="ctr" anchorCtr="0" compatLnSpc="1">
            <a:prstTxWarp prst="textNoShape">
              <a:avLst/>
            </a:prstTxWarp>
          </a:bodyPr>
          <a:lstStyle>
            <a:lvl1pPr marL="0" indent="0" algn="ctr" rtl="0" eaLnBrk="0" fontAlgn="base" hangingPunct="0">
              <a:lnSpc>
                <a:spcPct val="100000"/>
              </a:lnSpc>
              <a:spcBef>
                <a:spcPct val="20000"/>
              </a:spcBef>
              <a:spcAft>
                <a:spcPct val="0"/>
              </a:spcAft>
              <a:buClr>
                <a:schemeClr val="tx2"/>
              </a:buClr>
              <a:buFont typeface="Wingdings" panose="05000000000000000000" pitchFamily="2" charset="2"/>
              <a:buNone/>
              <a:defRPr sz="14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mn-lt"/>
              </a:defRPr>
            </a:lvl5pPr>
            <a:lvl6pPr marL="2514600" indent="-228600" algn="l" rtl="0" fontAlgn="base">
              <a:spcBef>
                <a:spcPct val="20000"/>
              </a:spcBef>
              <a:spcAft>
                <a:spcPct val="0"/>
              </a:spcAft>
              <a:buClr>
                <a:schemeClr val="tx2"/>
              </a:buClr>
              <a:buFont typeface="Wingdings" charset="2"/>
              <a:buChar char="§"/>
              <a:defRPr sz="1400">
                <a:solidFill>
                  <a:schemeClr val="tx1"/>
                </a:solidFill>
                <a:latin typeface="+mn-lt"/>
              </a:defRPr>
            </a:lvl6pPr>
            <a:lvl7pPr marL="2971800" indent="-228600" algn="l" rtl="0" fontAlgn="base">
              <a:spcBef>
                <a:spcPct val="20000"/>
              </a:spcBef>
              <a:spcAft>
                <a:spcPct val="0"/>
              </a:spcAft>
              <a:buClr>
                <a:schemeClr val="tx2"/>
              </a:buClr>
              <a:buFont typeface="Wingdings" charset="2"/>
              <a:buChar char="§"/>
              <a:defRPr sz="1400">
                <a:solidFill>
                  <a:schemeClr val="tx1"/>
                </a:solidFill>
                <a:latin typeface="+mn-lt"/>
              </a:defRPr>
            </a:lvl7pPr>
            <a:lvl8pPr marL="3429000" indent="-228600" algn="l" rtl="0" fontAlgn="base">
              <a:spcBef>
                <a:spcPct val="20000"/>
              </a:spcBef>
              <a:spcAft>
                <a:spcPct val="0"/>
              </a:spcAft>
              <a:buClr>
                <a:schemeClr val="tx2"/>
              </a:buClr>
              <a:buFont typeface="Wingdings" charset="2"/>
              <a:buChar char="§"/>
              <a:defRPr sz="1400">
                <a:solidFill>
                  <a:schemeClr val="tx1"/>
                </a:solidFill>
                <a:latin typeface="+mn-lt"/>
              </a:defRPr>
            </a:lvl8pPr>
            <a:lvl9pPr marL="3886200" indent="-228600" algn="l" rtl="0" fontAlgn="base">
              <a:spcBef>
                <a:spcPct val="20000"/>
              </a:spcBef>
              <a:spcAft>
                <a:spcPct val="0"/>
              </a:spcAft>
              <a:buClr>
                <a:schemeClr val="tx2"/>
              </a:buClr>
              <a:buFont typeface="Wingdings" charset="2"/>
              <a:buChar char="§"/>
              <a:defRPr sz="1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79C9"/>
              </a:buClr>
              <a:buSzTx/>
              <a:buFont typeface="Wingdings" panose="05000000000000000000" pitchFamily="2" charset="2"/>
              <a:buNone/>
              <a:tabLst/>
              <a:defRPr/>
            </a:pPr>
            <a:r>
              <a:rPr kumimoji="0" lang="en-US" altLang="en-US" sz="3200" b="1" i="0" u="none" strike="noStrike" kern="0" cap="none" spc="0" normalizeH="0" baseline="0" noProof="0" dirty="0">
                <a:ln>
                  <a:noFill/>
                </a:ln>
                <a:solidFill>
                  <a:srgbClr val="FFFFFF"/>
                </a:solidFill>
                <a:effectLst/>
                <a:uLnTx/>
                <a:uFillTx/>
                <a:latin typeface="Arial"/>
                <a:ea typeface="+mn-ea"/>
                <a:cs typeface="+mn-cs"/>
              </a:rPr>
              <a:t>22%</a:t>
            </a:r>
            <a:br>
              <a:rPr kumimoji="0" lang="en-US" altLang="en-US" sz="1400" b="1" i="0" u="none" strike="noStrike" kern="0" cap="none" spc="0" normalizeH="0" baseline="0" noProof="0" dirty="0">
                <a:ln>
                  <a:noFill/>
                </a:ln>
                <a:solidFill>
                  <a:srgbClr val="FFFFFF"/>
                </a:solidFill>
                <a:effectLst/>
                <a:uLnTx/>
                <a:uFillTx/>
                <a:latin typeface="Arial"/>
                <a:ea typeface="+mn-ea"/>
                <a:cs typeface="+mn-cs"/>
              </a:rPr>
            </a:br>
            <a:r>
              <a:rPr kumimoji="0" lang="en-US" altLang="en-US" sz="1100" b="0" i="0" u="none" strike="noStrike" kern="0" cap="none" spc="0" normalizeH="0" baseline="0" noProof="0" dirty="0">
                <a:ln>
                  <a:noFill/>
                </a:ln>
                <a:solidFill>
                  <a:srgbClr val="FFFFFF"/>
                </a:solidFill>
                <a:effectLst/>
                <a:uLnTx/>
                <a:uFillTx/>
                <a:latin typeface="Arial"/>
                <a:ea typeface="+mn-ea"/>
                <a:cs typeface="+mn-cs"/>
              </a:rPr>
              <a:t>REVENUE</a:t>
            </a:r>
          </a:p>
        </p:txBody>
      </p:sp>
      <p:sp>
        <p:nvSpPr>
          <p:cNvPr id="28" name="TextBox 27">
            <a:extLst>
              <a:ext uri="{FF2B5EF4-FFF2-40B4-BE49-F238E27FC236}">
                <a16:creationId xmlns:a16="http://schemas.microsoft.com/office/drawing/2014/main" id="{F1F13687-8188-7885-1D0E-6A49CE647CC3}"/>
              </a:ext>
            </a:extLst>
          </p:cNvPr>
          <p:cNvSpPr txBox="1"/>
          <p:nvPr/>
        </p:nvSpPr>
        <p:spPr>
          <a:xfrm>
            <a:off x="4467" y="4114800"/>
            <a:ext cx="4939341" cy="777240"/>
          </a:xfrm>
          <a:prstGeom prst="rect">
            <a:avLst/>
          </a:prstGeom>
          <a:noFill/>
        </p:spPr>
        <p:txBody>
          <a:bodyPr wrap="square" rtlCol="0" anchor="ctr" anchorCtr="0">
            <a:noAutofit/>
          </a:bodyPr>
          <a:lstStyle/>
          <a:p>
            <a:pPr lvl="0" algn="ctr">
              <a:defRPr/>
            </a:pPr>
            <a:r>
              <a:rPr lang="en-US" sz="1200" dirty="0">
                <a:solidFill>
                  <a:srgbClr val="000000"/>
                </a:solidFill>
              </a:rPr>
              <a:t>Precision Adhesives Dispensing, Industrial Coatings, </a:t>
            </a:r>
          </a:p>
          <a:p>
            <a:pPr lvl="0" algn="ctr">
              <a:defRPr/>
            </a:pPr>
            <a:r>
              <a:rPr lang="en-US" sz="1200" dirty="0">
                <a:solidFill>
                  <a:srgbClr val="000000"/>
                </a:solidFill>
              </a:rPr>
              <a:t>Polymer Processing &amp; Precision Agriculture</a:t>
            </a:r>
          </a:p>
        </p:txBody>
      </p:sp>
      <p:sp>
        <p:nvSpPr>
          <p:cNvPr id="40963" name="Slide Number Placeholder 2">
            <a:extLst>
              <a:ext uri="{FF2B5EF4-FFF2-40B4-BE49-F238E27FC236}">
                <a16:creationId xmlns:a16="http://schemas.microsoft.com/office/drawing/2014/main" id="{6E201EFE-A9E6-44E1-A543-6CEFBB300532}"/>
              </a:ext>
            </a:extLst>
          </p:cNvPr>
          <p:cNvSpPr>
            <a:spLocks noGrp="1"/>
          </p:cNvSpPr>
          <p:nvPr>
            <p:ph type="sldNum" sz="quarter" idx="3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935ECD-86C1-4CFF-90BF-652696675112}" type="slidenum">
              <a:rPr kumimoji="0" lang="en-US" altLang="en-US" sz="1000" b="1" i="0" u="none" strike="noStrike" kern="1200" cap="none" spc="0" normalizeH="0" baseline="0" noProof="0" smtClean="0">
                <a:ln>
                  <a:noFill/>
                </a:ln>
                <a:solidFill>
                  <a:srgbClr val="0079C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000" b="1" i="0" u="none" strike="noStrike" kern="1200" cap="none" spc="0" normalizeH="0" baseline="0" noProof="0" dirty="0">
              <a:ln>
                <a:noFill/>
              </a:ln>
              <a:solidFill>
                <a:srgbClr val="0079C9"/>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036BAA30-B417-229D-7CB7-72823A86C433}"/>
              </a:ext>
            </a:extLst>
          </p:cNvPr>
          <p:cNvSpPr txBox="1"/>
          <p:nvPr/>
        </p:nvSpPr>
        <p:spPr>
          <a:xfrm>
            <a:off x="4684508" y="4114800"/>
            <a:ext cx="4764268" cy="777240"/>
          </a:xfrm>
          <a:prstGeom prst="rect">
            <a:avLst/>
          </a:prstGeom>
          <a:noFill/>
        </p:spPr>
        <p:txBody>
          <a:bodyPr wrap="square" rtlCol="0" anchor="ctr" anchorCtr="0">
            <a:noAutofit/>
          </a:bodyPr>
          <a:lstStyle/>
          <a:p>
            <a:pPr algn="ctr" rtl="0" fontAlgn="base">
              <a:lnSpc>
                <a:spcPts val="975"/>
              </a:lnSpc>
            </a:pPr>
            <a:r>
              <a:rPr lang="en-US" sz="1200" b="0" i="0" u="none" strike="noStrike" dirty="0">
                <a:solidFill>
                  <a:srgbClr val="000000"/>
                </a:solidFill>
                <a:effectLst/>
                <a:latin typeface="Arial" panose="020B0604020202020204" pitchFamily="34" charset="0"/>
              </a:rPr>
              <a:t>Interventional Solutions, Fluid Components </a:t>
            </a:r>
            <a:r>
              <a:rPr lang="en-US" sz="1200" b="0" i="0" dirty="0">
                <a:solidFill>
                  <a:srgbClr val="000000"/>
                </a:solidFill>
                <a:effectLst/>
                <a:latin typeface="Arial" panose="020B0604020202020204" pitchFamily="34" charset="0"/>
              </a:rPr>
              <a:t>​</a:t>
            </a:r>
            <a:endParaRPr lang="en-US" sz="1200" b="0" i="0" dirty="0">
              <a:solidFill>
                <a:srgbClr val="000000"/>
              </a:solidFill>
              <a:effectLst/>
              <a:latin typeface="Segoe UI" panose="020B0502040204020203" pitchFamily="34" charset="0"/>
            </a:endParaRPr>
          </a:p>
          <a:p>
            <a:pPr algn="ctr" rtl="0" fontAlgn="base">
              <a:lnSpc>
                <a:spcPts val="975"/>
              </a:lnSpc>
            </a:pPr>
            <a:r>
              <a:rPr lang="en-US" sz="1200" b="0" i="0" u="none" strike="noStrike" dirty="0">
                <a:solidFill>
                  <a:srgbClr val="000000"/>
                </a:solidFill>
                <a:effectLst/>
                <a:latin typeface="Arial" panose="020B0604020202020204" pitchFamily="34" charset="0"/>
              </a:rPr>
              <a:t>&amp; Engineered Fluid Dispensing</a:t>
            </a:r>
            <a:endParaRPr lang="en-US" sz="1200" b="0" i="0" dirty="0">
              <a:solidFill>
                <a:srgbClr val="000000"/>
              </a:solidFill>
              <a:effectLst/>
              <a:latin typeface="Segoe UI" panose="020B0502040204020203" pitchFamily="34" charset="0"/>
            </a:endParaRPr>
          </a:p>
        </p:txBody>
      </p:sp>
      <p:sp>
        <p:nvSpPr>
          <p:cNvPr id="13" name="Rectangle 13">
            <a:extLst>
              <a:ext uri="{FF2B5EF4-FFF2-40B4-BE49-F238E27FC236}">
                <a16:creationId xmlns:a16="http://schemas.microsoft.com/office/drawing/2014/main" id="{4736D7A9-42DE-4771-AEB6-BB4E8A047658}"/>
              </a:ext>
            </a:extLst>
          </p:cNvPr>
          <p:cNvSpPr>
            <a:spLocks noChangeArrowheads="1"/>
          </p:cNvSpPr>
          <p:nvPr/>
        </p:nvSpPr>
        <p:spPr bwMode="auto">
          <a:xfrm>
            <a:off x="0" y="6146035"/>
            <a:ext cx="121904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1" u="none" strike="noStrike" kern="1200" cap="none" spc="0" normalizeH="0" baseline="0" noProof="0" dirty="0">
                <a:ln>
                  <a:noFill/>
                </a:ln>
                <a:solidFill>
                  <a:srgbClr val="7D9AAA"/>
                </a:solidFill>
                <a:effectLst/>
                <a:uLnTx/>
                <a:uFillTx/>
                <a:latin typeface="Arial"/>
                <a:ea typeface="+mn-ea"/>
                <a:cs typeface="Arial"/>
              </a:rPr>
              <a:t>*Segment average mix for the full fiscal year ended 10/31/25</a:t>
            </a:r>
            <a:endParaRPr kumimoji="0" lang="en-US" altLang="en-US" sz="900" b="1" i="1" u="none" strike="noStrike" kern="1200" cap="none" spc="0" normalizeH="0" baseline="0" noProof="0" dirty="0">
              <a:ln>
                <a:noFill/>
              </a:ln>
              <a:solidFill>
                <a:srgbClr val="7D9AAA"/>
              </a:solidFill>
              <a:effectLst/>
              <a:uLnTx/>
              <a:uFillTx/>
              <a:latin typeface="Arial"/>
              <a:ea typeface="+mn-ea"/>
              <a:cs typeface="Arial"/>
            </a:endParaRPr>
          </a:p>
        </p:txBody>
      </p:sp>
      <p:sp>
        <p:nvSpPr>
          <p:cNvPr id="30" name="TextBox 29">
            <a:extLst>
              <a:ext uri="{FF2B5EF4-FFF2-40B4-BE49-F238E27FC236}">
                <a16:creationId xmlns:a16="http://schemas.microsoft.com/office/drawing/2014/main" id="{2D80E5BC-8992-B26A-9AF6-6FF8AC201C92}"/>
              </a:ext>
            </a:extLst>
          </p:cNvPr>
          <p:cNvSpPr txBox="1"/>
          <p:nvPr/>
        </p:nvSpPr>
        <p:spPr>
          <a:xfrm>
            <a:off x="9038529" y="4114800"/>
            <a:ext cx="3175228" cy="777240"/>
          </a:xfrm>
          <a:prstGeom prst="rect">
            <a:avLst/>
          </a:prstGeom>
          <a:noFill/>
        </p:spPr>
        <p:txBody>
          <a:bodyPr wrap="square"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Electronic Processing Systems </a:t>
            </a:r>
            <a:b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&amp;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Test and Inspection</a:t>
            </a:r>
          </a:p>
        </p:txBody>
      </p:sp>
    </p:spTree>
    <p:extLst>
      <p:ext uri="{BB962C8B-B14F-4D97-AF65-F5344CB8AC3E}">
        <p14:creationId xmlns:p14="http://schemas.microsoft.com/office/powerpoint/2010/main" val="4259032864"/>
      </p:ext>
    </p:extLst>
  </p:cSld>
  <p:clrMapOvr>
    <a:masterClrMapping/>
  </p:clrMapOvr>
</p:sld>
</file>

<file path=ppt/theme/theme1.xml><?xml version="1.0" encoding="utf-8"?>
<a:theme xmlns:a="http://schemas.openxmlformats.org/drawingml/2006/main" name="Nordson_template">
  <a:themeElements>
    <a:clrScheme name="Nordson2018 1">
      <a:dk1>
        <a:srgbClr val="000000"/>
      </a:dk1>
      <a:lt1>
        <a:srgbClr val="FFFFFF"/>
      </a:lt1>
      <a:dk2>
        <a:srgbClr val="0079C9"/>
      </a:dk2>
      <a:lt2>
        <a:srgbClr val="7D9AAA"/>
      </a:lt2>
      <a:accent1>
        <a:srgbClr val="005193"/>
      </a:accent1>
      <a:accent2>
        <a:srgbClr val="F0AB00"/>
      </a:accent2>
      <a:accent3>
        <a:srgbClr val="79B809"/>
      </a:accent3>
      <a:accent4>
        <a:srgbClr val="E37122"/>
      </a:accent4>
      <a:accent5>
        <a:srgbClr val="00A9E0"/>
      </a:accent5>
      <a:accent6>
        <a:srgbClr val="8996A0"/>
      </a:accent6>
      <a:hlink>
        <a:srgbClr val="0079C9"/>
      </a:hlink>
      <a:folHlink>
        <a:srgbClr val="0079C9"/>
      </a:folHlink>
    </a:clrScheme>
    <a:fontScheme name="Nordson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ordson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son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son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son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son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son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son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son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son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son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son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son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son_Template 13">
        <a:dk1>
          <a:srgbClr val="000000"/>
        </a:dk1>
        <a:lt1>
          <a:srgbClr val="FFFFFF"/>
        </a:lt1>
        <a:dk2>
          <a:srgbClr val="0071BE"/>
        </a:dk2>
        <a:lt2>
          <a:srgbClr val="84919A"/>
        </a:lt2>
        <a:accent1>
          <a:srgbClr val="10508A"/>
        </a:accent1>
        <a:accent2>
          <a:srgbClr val="CC4700"/>
        </a:accent2>
        <a:accent3>
          <a:srgbClr val="FFFFFF"/>
        </a:accent3>
        <a:accent4>
          <a:srgbClr val="000000"/>
        </a:accent4>
        <a:accent5>
          <a:srgbClr val="AAB3C4"/>
        </a:accent5>
        <a:accent6>
          <a:srgbClr val="B93F00"/>
        </a:accent6>
        <a:hlink>
          <a:srgbClr val="FF8506"/>
        </a:hlink>
        <a:folHlink>
          <a:srgbClr val="41800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ordson_template">
  <a:themeElements>
    <a:clrScheme name="Nordson2018 1">
      <a:dk1>
        <a:srgbClr val="000000"/>
      </a:dk1>
      <a:lt1>
        <a:srgbClr val="FFFFFF"/>
      </a:lt1>
      <a:dk2>
        <a:srgbClr val="0079C9"/>
      </a:dk2>
      <a:lt2>
        <a:srgbClr val="7D9AAA"/>
      </a:lt2>
      <a:accent1>
        <a:srgbClr val="005193"/>
      </a:accent1>
      <a:accent2>
        <a:srgbClr val="F0AB00"/>
      </a:accent2>
      <a:accent3>
        <a:srgbClr val="79B809"/>
      </a:accent3>
      <a:accent4>
        <a:srgbClr val="E37122"/>
      </a:accent4>
      <a:accent5>
        <a:srgbClr val="00A9E0"/>
      </a:accent5>
      <a:accent6>
        <a:srgbClr val="8996A0"/>
      </a:accent6>
      <a:hlink>
        <a:srgbClr val="0079C9"/>
      </a:hlink>
      <a:folHlink>
        <a:srgbClr val="0079C9"/>
      </a:folHlink>
    </a:clrScheme>
    <a:fontScheme name="Nordson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ordson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son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son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son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son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son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son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son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son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son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son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son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son_Template 13">
        <a:dk1>
          <a:srgbClr val="000000"/>
        </a:dk1>
        <a:lt1>
          <a:srgbClr val="FFFFFF"/>
        </a:lt1>
        <a:dk2>
          <a:srgbClr val="0071BE"/>
        </a:dk2>
        <a:lt2>
          <a:srgbClr val="84919A"/>
        </a:lt2>
        <a:accent1>
          <a:srgbClr val="10508A"/>
        </a:accent1>
        <a:accent2>
          <a:srgbClr val="CC4700"/>
        </a:accent2>
        <a:accent3>
          <a:srgbClr val="FFFFFF"/>
        </a:accent3>
        <a:accent4>
          <a:srgbClr val="000000"/>
        </a:accent4>
        <a:accent5>
          <a:srgbClr val="AAB3C4"/>
        </a:accent5>
        <a:accent6>
          <a:srgbClr val="B93F00"/>
        </a:accent6>
        <a:hlink>
          <a:srgbClr val="FF8506"/>
        </a:hlink>
        <a:folHlink>
          <a:srgbClr val="41800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rdson_template">
  <a:themeElements>
    <a:clrScheme name="Nordson2018 1">
      <a:dk1>
        <a:srgbClr val="000000"/>
      </a:dk1>
      <a:lt1>
        <a:srgbClr val="FFFFFF"/>
      </a:lt1>
      <a:dk2>
        <a:srgbClr val="0079C9"/>
      </a:dk2>
      <a:lt2>
        <a:srgbClr val="7D9AAA"/>
      </a:lt2>
      <a:accent1>
        <a:srgbClr val="005193"/>
      </a:accent1>
      <a:accent2>
        <a:srgbClr val="F0AB00"/>
      </a:accent2>
      <a:accent3>
        <a:srgbClr val="79B809"/>
      </a:accent3>
      <a:accent4>
        <a:srgbClr val="E37122"/>
      </a:accent4>
      <a:accent5>
        <a:srgbClr val="00A9E0"/>
      </a:accent5>
      <a:accent6>
        <a:srgbClr val="8996A0"/>
      </a:accent6>
      <a:hlink>
        <a:srgbClr val="0079C9"/>
      </a:hlink>
      <a:folHlink>
        <a:srgbClr val="0079C9"/>
      </a:folHlink>
    </a:clrScheme>
    <a:fontScheme name="Nordson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ordson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son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son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son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son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son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son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son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son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son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son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son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son_Template 13">
        <a:dk1>
          <a:srgbClr val="000000"/>
        </a:dk1>
        <a:lt1>
          <a:srgbClr val="FFFFFF"/>
        </a:lt1>
        <a:dk2>
          <a:srgbClr val="0071BE"/>
        </a:dk2>
        <a:lt2>
          <a:srgbClr val="84919A"/>
        </a:lt2>
        <a:accent1>
          <a:srgbClr val="10508A"/>
        </a:accent1>
        <a:accent2>
          <a:srgbClr val="CC4700"/>
        </a:accent2>
        <a:accent3>
          <a:srgbClr val="FFFFFF"/>
        </a:accent3>
        <a:accent4>
          <a:srgbClr val="000000"/>
        </a:accent4>
        <a:accent5>
          <a:srgbClr val="AAB3C4"/>
        </a:accent5>
        <a:accent6>
          <a:srgbClr val="B93F00"/>
        </a:accent6>
        <a:hlink>
          <a:srgbClr val="FF8506"/>
        </a:hlink>
        <a:folHlink>
          <a:srgbClr val="41800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ordson2018 1">
    <a:dk1>
      <a:srgbClr val="000000"/>
    </a:dk1>
    <a:lt1>
      <a:srgbClr val="FFFFFF"/>
    </a:lt1>
    <a:dk2>
      <a:srgbClr val="0079C9"/>
    </a:dk2>
    <a:lt2>
      <a:srgbClr val="7D9AAA"/>
    </a:lt2>
    <a:accent1>
      <a:srgbClr val="005193"/>
    </a:accent1>
    <a:accent2>
      <a:srgbClr val="F0AB00"/>
    </a:accent2>
    <a:accent3>
      <a:srgbClr val="79B809"/>
    </a:accent3>
    <a:accent4>
      <a:srgbClr val="E37122"/>
    </a:accent4>
    <a:accent5>
      <a:srgbClr val="00A9E0"/>
    </a:accent5>
    <a:accent6>
      <a:srgbClr val="8996A0"/>
    </a:accent6>
    <a:hlink>
      <a:srgbClr val="0079C9"/>
    </a:hlink>
    <a:folHlink>
      <a:srgbClr val="0079C9"/>
    </a:folHlink>
  </a:clrScheme>
  <a:fontScheme name="Nordson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ordson2018 1">
    <a:dk1>
      <a:srgbClr val="000000"/>
    </a:dk1>
    <a:lt1>
      <a:srgbClr val="FFFFFF"/>
    </a:lt1>
    <a:dk2>
      <a:srgbClr val="0079C9"/>
    </a:dk2>
    <a:lt2>
      <a:srgbClr val="7D9AAA"/>
    </a:lt2>
    <a:accent1>
      <a:srgbClr val="005193"/>
    </a:accent1>
    <a:accent2>
      <a:srgbClr val="F0AB00"/>
    </a:accent2>
    <a:accent3>
      <a:srgbClr val="79B809"/>
    </a:accent3>
    <a:accent4>
      <a:srgbClr val="E37122"/>
    </a:accent4>
    <a:accent5>
      <a:srgbClr val="00A9E0"/>
    </a:accent5>
    <a:accent6>
      <a:srgbClr val="8996A0"/>
    </a:accent6>
    <a:hlink>
      <a:srgbClr val="0079C9"/>
    </a:hlink>
    <a:folHlink>
      <a:srgbClr val="0079C9"/>
    </a:folHlink>
  </a:clrScheme>
  <a:fontScheme name="Nordson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ordson2018 1">
    <a:dk1>
      <a:srgbClr val="000000"/>
    </a:dk1>
    <a:lt1>
      <a:srgbClr val="FFFFFF"/>
    </a:lt1>
    <a:dk2>
      <a:srgbClr val="0079C9"/>
    </a:dk2>
    <a:lt2>
      <a:srgbClr val="7D9AAA"/>
    </a:lt2>
    <a:accent1>
      <a:srgbClr val="005193"/>
    </a:accent1>
    <a:accent2>
      <a:srgbClr val="F0AB00"/>
    </a:accent2>
    <a:accent3>
      <a:srgbClr val="79B809"/>
    </a:accent3>
    <a:accent4>
      <a:srgbClr val="E37122"/>
    </a:accent4>
    <a:accent5>
      <a:srgbClr val="00A9E0"/>
    </a:accent5>
    <a:accent6>
      <a:srgbClr val="8996A0"/>
    </a:accent6>
    <a:hlink>
      <a:srgbClr val="0079C9"/>
    </a:hlink>
    <a:folHlink>
      <a:srgbClr val="0079C9"/>
    </a:folHlink>
  </a:clrScheme>
  <a:fontScheme name="Nordson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2343</TotalTime>
  <Words>2916</Words>
  <Application>Microsoft Office PowerPoint</Application>
  <PresentationFormat>Widescreen</PresentationFormat>
  <Paragraphs>378</Paragraphs>
  <Slides>50</Slides>
  <Notes>18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50</vt:i4>
      </vt:variant>
    </vt:vector>
  </HeadingPairs>
  <TitlesOfParts>
    <vt:vector size="58" baseType="lpstr">
      <vt:lpstr>Aptos</vt:lpstr>
      <vt:lpstr>Arial</vt:lpstr>
      <vt:lpstr>Segoe UI</vt:lpstr>
      <vt:lpstr>Times</vt:lpstr>
      <vt:lpstr>Wingdings</vt:lpstr>
      <vt:lpstr>Nordson_template</vt:lpstr>
      <vt:lpstr>1_Nordson_template</vt:lpstr>
      <vt:lpstr>2_Nordson_template</vt:lpstr>
      <vt:lpstr>Precision technology  that touches your life. Every Day Everywhere.</vt:lpstr>
      <vt:lpstr>Who we are</vt:lpstr>
      <vt:lpstr>PowerPoint Presentation</vt:lpstr>
      <vt:lpstr>PowerPoint Presentation</vt:lpstr>
      <vt:lpstr>PowerPoint Presentation</vt:lpstr>
      <vt:lpstr>PowerPoint Presentation</vt:lpstr>
      <vt:lpstr>Our Business</vt:lpstr>
      <vt:lpstr>PowerPoint Presentation</vt:lpstr>
      <vt:lpstr>PowerPoint Presentation</vt:lpstr>
      <vt:lpstr>PowerPoint Presentation</vt:lpstr>
      <vt:lpstr>PowerPoint Presentation</vt:lpstr>
      <vt:lpstr>PowerPoint Presentation</vt:lpstr>
      <vt:lpstr>Our History</vt:lpstr>
      <vt:lpstr>PowerPoint Presentation</vt:lpstr>
      <vt:lpstr>PowerPoint Presentation</vt:lpstr>
      <vt:lpstr>PowerPoint Presentation</vt:lpstr>
      <vt:lpstr>PowerPoint Presentation</vt:lpstr>
      <vt:lpstr>“My hope for Nordson is that  we continue to be a venturesome company,  operating somewhere out on the leading edge…  This can only happen if we continue to  encourage innovators and entrepreneurs.”</vt:lpstr>
      <vt:lpstr>PowerPoint Presentation</vt:lpstr>
      <vt:lpstr>PowerPoint Presentation</vt:lpstr>
      <vt:lpstr>PowerPoint Presentation</vt:lpstr>
      <vt:lpstr>PowerPoint Presentation</vt:lpstr>
      <vt:lpstr>Community Outreach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be truly fit,  we must exercise our  ‘giving’ muscles.</vt:lpstr>
      <vt:lpstr>Culture  &amp; Values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Leadership</vt:lpstr>
      <vt:lpstr>PowerPoint Presentation</vt:lpstr>
      <vt:lpstr>PowerPoint Presentation</vt:lpstr>
      <vt:lpstr>PowerPoint Presentation</vt:lpstr>
      <vt:lpstr>PowerPoint Presentation</vt:lpstr>
      <vt:lpstr>PowerPoint Presentation</vt:lpstr>
    </vt:vector>
  </TitlesOfParts>
  <Company>Brown Wood Fish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Fristik</dc:creator>
  <cp:lastModifiedBy>Heideman, Molly</cp:lastModifiedBy>
  <cp:revision>68</cp:revision>
  <cp:lastPrinted>2018-12-06T18:39:36Z</cp:lastPrinted>
  <dcterms:created xsi:type="dcterms:W3CDTF">2018-07-27T21:10:18Z</dcterms:created>
  <dcterms:modified xsi:type="dcterms:W3CDTF">2026-04-20T19:28:18Z</dcterms:modified>
</cp:coreProperties>
</file>