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EB355A-A917-AF6E-9127-36E2D57FC1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D7BAD8-F167-0DB1-75F3-5EA5637EF2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B94B13-1ADE-D0AA-ED8F-DBAE24E357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62EB91-8010-15D7-A070-5871058593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2031B10-B135-7505-589D-CF51150F4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9DB57F-5430-E931-ECAE-CCE8F2C8C9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77CAC5-E867-0608-142F-61F130076B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0E5E20-3C31-F380-EB83-A6624406D9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524</cp:revision>
  <cp:lastPrinted>2018-12-06T18:39:36Z</cp:lastPrinted>
  <dcterms:created xsi:type="dcterms:W3CDTF">2018-07-27T21:10:18Z</dcterms:created>
  <dcterms:modified xsi:type="dcterms:W3CDTF">2024-10-07T18:35:13Z</dcterms:modified>
</cp:coreProperties>
</file>