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4" autoAdjust="0"/>
    <p:restoredTop sz="93875" autoAdjust="0"/>
  </p:normalViewPr>
  <p:slideViewPr>
    <p:cSldViewPr>
      <p:cViewPr varScale="1">
        <p:scale>
          <a:sx n="125" d="100"/>
          <a:sy n="125" d="100"/>
        </p:scale>
        <p:origin x="176" y="2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508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430036C-F19D-44E1-8596-927F2030EE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43800" y="1517903"/>
            <a:ext cx="23495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096A36E-8F05-8847-0A1F-7CB55CEA67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3495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A96067-D900-72FC-F274-90B7DA3669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3495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022C38E-A93F-E9F9-02AB-91650A27BC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3495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826C7E-3470-29CF-4E1C-1D6B212A566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3495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67C5C63-5447-0347-218D-D4B7590631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3495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9D9F55-DE92-9C0E-76CA-54E2A15F56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3495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6E6CE2C-2C83-BE2B-C7F8-76080F85D1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5800" y="1060703"/>
            <a:ext cx="23495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60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5254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522</cp:revision>
  <cp:lastPrinted>2018-12-06T18:39:36Z</cp:lastPrinted>
  <dcterms:created xsi:type="dcterms:W3CDTF">2018-07-27T21:10:18Z</dcterms:created>
  <dcterms:modified xsi:type="dcterms:W3CDTF">2024-10-07T17:04:41Z</dcterms:modified>
</cp:coreProperties>
</file>