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A48A6D-37C7-FF47-B8F6-3E5B2564E9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0D0CB1-D302-83B8-847B-4D9E4CAD6F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431419-B7F6-3E97-3B5B-545A0B5F93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4D2F67-34B6-DAD7-F2D8-131EEA8074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6C0238-22A3-4015-B96B-1057F776BF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32B374-F374-036F-CD0A-42374ED44B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819EF2-65D6-AED5-BB3F-78EB21DA1F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97B0D9-E796-F88B-D66C-63A4EBD47E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523</cp:revision>
  <cp:lastPrinted>2018-12-06T18:39:36Z</cp:lastPrinted>
  <dcterms:created xsi:type="dcterms:W3CDTF">2018-07-27T21:10:18Z</dcterms:created>
  <dcterms:modified xsi:type="dcterms:W3CDTF">2024-10-07T16:51:13Z</dcterms:modified>
</cp:coreProperties>
</file>